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
  </p:notesMasterIdLst>
  <p:handoutMasterIdLst>
    <p:handoutMasterId r:id="rId10"/>
  </p:handoutMasterIdLst>
  <p:sldIdLst>
    <p:sldId id="258" r:id="rId5"/>
    <p:sldId id="431" r:id="rId6"/>
    <p:sldId id="260" r:id="rId7"/>
    <p:sldId id="40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70D30F-698A-D098-3791-D3A72AF29F68}" name="Cyndie Berg" initials="CB" userId="S::cyndie@splash.org::03f54bc1-eb6b-45b6-a7d4-7efb8bbfdaa2" providerId="AD"/>
  <p188:author id="{7634741F-D33F-F38B-EB2D-0359CB0076EA}" name="Emily Cruz" initials="" userId="S::Emily@splash.org::eb1db23f-6e29-4f48-8817-aa8edcd240f4" providerId="AD"/>
  <p188:author id="{1E09BE25-63A8-1763-7F92-45A55335182A}" name="Megan Williams" initials="MW" userId="S::megan@splash.org::bab2389b-6cc6-4cc7-8904-a9c652de210d" providerId="AD"/>
  <p188:author id="{553AA229-F228-0F58-2FDE-660B88D74ACC}" name="Emily Cruz" initials="EC" userId="S::emily@splash.org::eb1db23f-6e29-4f48-8817-aa8edcd240f4" providerId="AD"/>
  <p188:author id="{AC8B4245-2850-A731-4B9C-5E112809AE06}" name="Eric Stowe" initials="ES" userId="S::eric@splash.org::b0abc804-a777-4886-99eb-48dbf4288cf7" providerId="AD"/>
  <p188:author id="{3A1A3F70-A52E-2E17-B900-7F894AF2A799}" name="Megan Williams" initials="" userId="S::Megan@splash.org::bab2389b-6cc6-4cc7-8904-a9c652de210d" providerId="AD"/>
  <p188:author id="{E5DE6D73-FF5D-ACA9-0E70-B80B167C9351}" name="Cudjoe Bennett" initials="CB" userId="S::cudjoe@splash.org::593ceb42-dd3f-4e78-b6eb-ddc72c6a4de2" providerId="AD"/>
  <p188:author id="{1BA22DA4-69C0-3798-623B-EDB918499026}" name="Deepanita Biswas" initials="DB" userId="S::deepanita@splash.org::7a3b79d6-b6b6-455f-bcb1-45be69cca119" providerId="AD"/>
  <p188:author id="{DC37C1E6-52E3-2E55-619F-783103AAF0A9}" name="Chris Nicoletti" initials="" userId="S::chris@splash.org::c3e0ffde-7ef0-493c-b6c2-7d2964b2bd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206B"/>
    <a:srgbClr val="F2F2F2"/>
    <a:srgbClr val="000000"/>
    <a:srgbClr val="E1E9EB"/>
    <a:srgbClr val="D7D7D7"/>
    <a:srgbClr val="0C0C0C"/>
    <a:srgbClr val="E6E6E6"/>
    <a:srgbClr val="F4B80C"/>
    <a:srgbClr val="A0B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84B9A-3E88-624C-A0A5-22C9156262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F6559A-DF70-B54D-A41E-871538137A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646E5B-D918-174D-8669-71B1646B3090}" type="datetimeFigureOut">
              <a:rPr lang="en-US" smtClean="0"/>
              <a:t>10/22/2024</a:t>
            </a:fld>
            <a:endParaRPr lang="en-US"/>
          </a:p>
        </p:txBody>
      </p:sp>
      <p:sp>
        <p:nvSpPr>
          <p:cNvPr id="4" name="Footer Placeholder 3">
            <a:extLst>
              <a:ext uri="{FF2B5EF4-FFF2-40B4-BE49-F238E27FC236}">
                <a16:creationId xmlns:a16="http://schemas.microsoft.com/office/drawing/2014/main" id="{8D0B52F1-09AE-B442-AC87-18DD11E4A3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6E7598-24AF-E04A-A44C-A62E07624D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2A5521-7A0A-A141-B918-B98968BA0653}" type="slidenum">
              <a:rPr lang="en-US" smtClean="0"/>
              <a:t>‹#›</a:t>
            </a:fld>
            <a:endParaRPr lang="en-US"/>
          </a:p>
        </p:txBody>
      </p:sp>
    </p:spTree>
    <p:extLst>
      <p:ext uri="{BB962C8B-B14F-4D97-AF65-F5344CB8AC3E}">
        <p14:creationId xmlns:p14="http://schemas.microsoft.com/office/powerpoint/2010/main" val="11715902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72E38-82BB-1C43-B603-B88C94797B2E}"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A2A72-05C7-F441-AF8A-FB456739C571}" type="slidenum">
              <a:rPr lang="en-US" smtClean="0"/>
              <a:t>‹#›</a:t>
            </a:fld>
            <a:endParaRPr lang="en-US"/>
          </a:p>
        </p:txBody>
      </p:sp>
    </p:spTree>
    <p:extLst>
      <p:ext uri="{BB962C8B-B14F-4D97-AF65-F5344CB8AC3E}">
        <p14:creationId xmlns:p14="http://schemas.microsoft.com/office/powerpoint/2010/main" val="11113193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Eric</a:t>
            </a:r>
          </a:p>
          <a:p>
            <a:endParaRPr lang="en-US"/>
          </a:p>
          <a:p>
            <a:r>
              <a:rPr lang="en-US"/>
              <a:t>Speaker notes: </a:t>
            </a:r>
          </a:p>
          <a:p>
            <a:endParaRPr lang="en-US"/>
          </a:p>
          <a:p>
            <a:r>
              <a:rPr lang="en-US"/>
              <a:t>Welcome, everyone to the Year 4 Project WISE APR. It’s been a busy and productive last year.</a:t>
            </a:r>
          </a:p>
          <a:p>
            <a:endParaRPr lang="en-US"/>
          </a:p>
          <a:p>
            <a:r>
              <a:rPr lang="en-US" b="0" i="0" u="none" strike="noStrike">
                <a:solidFill>
                  <a:srgbClr val="212121"/>
                </a:solidFill>
                <a:effectLst/>
                <a:latin typeface="Calibri" panose="020F0502020204030204" pitchFamily="34" charset="0"/>
              </a:rPr>
              <a:t>In this APR we want to highlight all of the things CIFF should be proud of, while also acknowledging the challenges. These range from big picture issues like the pandemic, inflation, political insecurity, and water availability to smaller but critical problems like tap breakage and vandalism.</a:t>
            </a:r>
          </a:p>
          <a:p>
            <a:endParaRPr lang="en-US" b="0" i="0" u="none" strike="noStrike">
              <a:solidFill>
                <a:srgbClr val="212121"/>
              </a:solidFill>
              <a:effectLst/>
              <a:latin typeface="Calibri" panose="020F0502020204030204" pitchFamily="34" charset="0"/>
            </a:endParaRPr>
          </a:p>
          <a:p>
            <a:r>
              <a:rPr lang="en-US" b="0" i="0" u="none" strike="noStrike">
                <a:solidFill>
                  <a:srgbClr val="212121"/>
                </a:solidFill>
                <a:effectLst/>
                <a:latin typeface="Calibri" panose="020F0502020204030204" pitchFamily="34" charset="0"/>
              </a:rPr>
              <a:t>First and foremost, I just want you all to know how much we value CIFF as a partner and how much we appreciate that you are here today.</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F35A2A72-05C7-F441-AF8A-FB456739C571}" type="slidenum">
              <a:rPr lang="en-US" smtClean="0"/>
              <a:t>1</a:t>
            </a:fld>
            <a:endParaRPr lang="en-US"/>
          </a:p>
        </p:txBody>
      </p:sp>
    </p:spTree>
    <p:extLst>
      <p:ext uri="{BB962C8B-B14F-4D97-AF65-F5344CB8AC3E}">
        <p14:creationId xmlns:p14="http://schemas.microsoft.com/office/powerpoint/2010/main" val="83323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Eric</a:t>
            </a:r>
          </a:p>
          <a:p>
            <a:endParaRPr lang="en-US"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F35A2A72-05C7-F441-AF8A-FB456739C571}" type="slidenum">
              <a:rPr lang="en-US" smtClean="0"/>
              <a:t>2</a:t>
            </a:fld>
            <a:endParaRPr lang="en-US"/>
          </a:p>
        </p:txBody>
      </p:sp>
    </p:spTree>
    <p:extLst>
      <p:ext uri="{BB962C8B-B14F-4D97-AF65-F5344CB8AC3E}">
        <p14:creationId xmlns:p14="http://schemas.microsoft.com/office/powerpoint/2010/main" val="375006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Eric</a:t>
            </a:r>
          </a:p>
        </p:txBody>
      </p:sp>
      <p:sp>
        <p:nvSpPr>
          <p:cNvPr id="4" name="Slide Number Placeholder 3"/>
          <p:cNvSpPr>
            <a:spLocks noGrp="1"/>
          </p:cNvSpPr>
          <p:nvPr>
            <p:ph type="sldNum" sz="quarter" idx="5"/>
          </p:nvPr>
        </p:nvSpPr>
        <p:spPr/>
        <p:txBody>
          <a:bodyPr/>
          <a:lstStyle/>
          <a:p>
            <a:fld id="{9A276E41-B59B-D54B-AB69-2FA41D1DE757}" type="slidenum">
              <a:rPr lang="en-US" smtClean="0"/>
              <a:t>3</a:t>
            </a:fld>
            <a:endParaRPr lang="en-US"/>
          </a:p>
        </p:txBody>
      </p:sp>
    </p:spTree>
    <p:extLst>
      <p:ext uri="{BB962C8B-B14F-4D97-AF65-F5344CB8AC3E}">
        <p14:creationId xmlns:p14="http://schemas.microsoft.com/office/powerpoint/2010/main" val="87193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Chris</a:t>
            </a:r>
          </a:p>
          <a:p>
            <a:endParaRPr lang="en-US"/>
          </a:p>
          <a:p>
            <a:r>
              <a:rPr lang="en-US"/>
              <a:t>Speaker notes:</a:t>
            </a:r>
          </a:p>
          <a:p>
            <a:endParaRPr lang="en-US"/>
          </a:p>
          <a:p>
            <a:r>
              <a:rPr lang="en-US"/>
              <a:t>Mention findings from the process evaluation – there have been some findings in the process evaluation that raised questions among the group, but there were recently some updates on those and clarity provided by LSHTM. I am happy to address any remaining questions in the question/answer session. </a:t>
            </a:r>
          </a:p>
          <a:p>
            <a:endParaRPr lang="en-US"/>
          </a:p>
          <a:p>
            <a:r>
              <a:rPr lang="en-US"/>
              <a:t>Additionally, we are in the midst of finishing up some interesting research on HH ripple effects of Splash’s work on the household as well as a deeper look at </a:t>
            </a:r>
            <a:r>
              <a:rPr lang="en-US" err="1"/>
              <a:t>behaviours</a:t>
            </a:r>
            <a:r>
              <a:rPr lang="en-US"/>
              <a:t> related to handwashing. We have also recently completed the baseline analysis for a multi-stakeholder longitudinal study of our MH program in particular with two research partners – one from University of Colorado and one from</a:t>
            </a:r>
          </a:p>
          <a:p>
            <a:endParaRPr lang="en-US"/>
          </a:p>
          <a:p>
            <a:r>
              <a:rPr lang="en-US"/>
              <a:t>At the end, tee up the next section, the financials. “And now I’m going to hand it over to Anna and </a:t>
            </a:r>
            <a:r>
              <a:rPr lang="en-US" err="1"/>
              <a:t>Birtu</a:t>
            </a:r>
            <a:r>
              <a:rPr lang="en-US"/>
              <a:t> to talk about the financials.”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F35A2A72-05C7-F441-AF8A-FB456739C571}" type="slidenum">
              <a:rPr lang="en-US" smtClean="0"/>
              <a:t>4</a:t>
            </a:fld>
            <a:endParaRPr lang="en-US"/>
          </a:p>
        </p:txBody>
      </p:sp>
    </p:spTree>
    <p:extLst>
      <p:ext uri="{BB962C8B-B14F-4D97-AF65-F5344CB8AC3E}">
        <p14:creationId xmlns:p14="http://schemas.microsoft.com/office/powerpoint/2010/main" val="2609937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DD32C40-FCFF-E24A-8C97-B0490156F13D}"/>
              </a:ext>
            </a:extLst>
          </p:cNvPr>
          <p:cNvSpPr>
            <a:spLocks noGrp="1"/>
          </p:cNvSpPr>
          <p:nvPr>
            <p:ph type="pic" sz="quarter" idx="10" hasCustomPrompt="1"/>
          </p:nvPr>
        </p:nvSpPr>
        <p:spPr>
          <a:xfrm>
            <a:off x="0" y="1577255"/>
            <a:ext cx="12192000" cy="5495365"/>
          </a:xfrm>
          <a:solidFill>
            <a:schemeClr val="bg2"/>
          </a:solidFill>
        </p:spPr>
        <p:txBody>
          <a:bodyPr lIns="457200"/>
          <a:lstStyle/>
          <a:p>
            <a:r>
              <a:rPr lang="en-US"/>
              <a:t>Click to add picture</a:t>
            </a:r>
          </a:p>
        </p:txBody>
      </p:sp>
      <p:sp>
        <p:nvSpPr>
          <p:cNvPr id="2" name="Title 1">
            <a:extLst>
              <a:ext uri="{FF2B5EF4-FFF2-40B4-BE49-F238E27FC236}">
                <a16:creationId xmlns:a16="http://schemas.microsoft.com/office/drawing/2014/main" id="{D679993C-48C0-CC42-B919-D1F5B74FA885}"/>
              </a:ext>
            </a:extLst>
          </p:cNvPr>
          <p:cNvSpPr>
            <a:spLocks noGrp="1"/>
          </p:cNvSpPr>
          <p:nvPr>
            <p:ph type="ctrTitle" hasCustomPrompt="1"/>
          </p:nvPr>
        </p:nvSpPr>
        <p:spPr>
          <a:xfrm>
            <a:off x="1" y="347004"/>
            <a:ext cx="10942320" cy="477519"/>
          </a:xfrm>
        </p:spPr>
        <p:txBody>
          <a:bodyPr lIns="457200" anchor="ctr" anchorCtr="0">
            <a:noAutofit/>
          </a:bodyPr>
          <a:lstStyle>
            <a:lvl1pPr algn="l">
              <a:defRPr sz="3600" b="1" i="0" spc="0" baseline="0">
                <a:solidFill>
                  <a:schemeClr val="bg1"/>
                </a:solidFill>
                <a:latin typeface="Avenir Next Heavy" panose="020B0503020202020204" pitchFamily="34" charset="0"/>
              </a:defRPr>
            </a:lvl1pPr>
          </a:lstStyle>
          <a:p>
            <a:r>
              <a:rPr lang="en-US"/>
              <a:t>Expanding Opportunities for Kids</a:t>
            </a:r>
          </a:p>
        </p:txBody>
      </p:sp>
      <p:sp>
        <p:nvSpPr>
          <p:cNvPr id="3" name="Subtitle 2">
            <a:extLst>
              <a:ext uri="{FF2B5EF4-FFF2-40B4-BE49-F238E27FC236}">
                <a16:creationId xmlns:a16="http://schemas.microsoft.com/office/drawing/2014/main" id="{EED10066-CAEE-A74E-8F7C-85B7BBA89A88}"/>
              </a:ext>
            </a:extLst>
          </p:cNvPr>
          <p:cNvSpPr>
            <a:spLocks noGrp="1"/>
          </p:cNvSpPr>
          <p:nvPr>
            <p:ph type="subTitle" idx="1" hasCustomPrompt="1"/>
          </p:nvPr>
        </p:nvSpPr>
        <p:spPr>
          <a:xfrm>
            <a:off x="0" y="874076"/>
            <a:ext cx="10942319" cy="273687"/>
          </a:xfrm>
        </p:spPr>
        <p:txBody>
          <a:bodyPr lIns="457200" tIns="0" bIns="0">
            <a:noAutofit/>
          </a:bodyPr>
          <a:lstStyle>
            <a:lvl1pPr marL="0" indent="0" algn="l">
              <a:buNone/>
              <a:defRPr sz="2100" b="1" i="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Project WISE | 2023</a:t>
            </a:r>
          </a:p>
        </p:txBody>
      </p:sp>
      <p:pic>
        <p:nvPicPr>
          <p:cNvPr id="10" name="Graphic 9">
            <a:extLst>
              <a:ext uri="{FF2B5EF4-FFF2-40B4-BE49-F238E27FC236}">
                <a16:creationId xmlns:a16="http://schemas.microsoft.com/office/drawing/2014/main" id="{7AACD27C-2581-C548-84E0-FBFC24587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4710" y="243298"/>
            <a:ext cx="1211451" cy="1211451"/>
          </a:xfrm>
          <a:prstGeom prst="rect">
            <a:avLst/>
          </a:prstGeom>
        </p:spPr>
      </p:pic>
    </p:spTree>
    <p:extLst>
      <p:ext uri="{BB962C8B-B14F-4D97-AF65-F5344CB8AC3E}">
        <p14:creationId xmlns:p14="http://schemas.microsoft.com/office/powerpoint/2010/main" val="3078655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17E308B-E70F-0549-B689-58DA33F4F8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63247" y="1635637"/>
            <a:ext cx="865505" cy="848699"/>
          </a:xfrm>
          <a:prstGeom prst="rect">
            <a:avLst/>
          </a:prstGeom>
        </p:spPr>
      </p:pic>
      <p:sp>
        <p:nvSpPr>
          <p:cNvPr id="13" name="Text Placeholder 12">
            <a:extLst>
              <a:ext uri="{FF2B5EF4-FFF2-40B4-BE49-F238E27FC236}">
                <a16:creationId xmlns:a16="http://schemas.microsoft.com/office/drawing/2014/main" id="{32666A2D-DB87-FE42-BBBF-41E6B0668244}"/>
              </a:ext>
            </a:extLst>
          </p:cNvPr>
          <p:cNvSpPr>
            <a:spLocks noGrp="1"/>
          </p:cNvSpPr>
          <p:nvPr>
            <p:ph type="body" sz="quarter" idx="10" hasCustomPrompt="1"/>
          </p:nvPr>
        </p:nvSpPr>
        <p:spPr>
          <a:xfrm>
            <a:off x="779463" y="2867421"/>
            <a:ext cx="10588625" cy="1389063"/>
          </a:xfrm>
        </p:spPr>
        <p:txBody>
          <a:bodyPr anchor="ctr"/>
          <a:lstStyle>
            <a:lvl1pPr algn="ctr">
              <a:defRPr lang="en-US" sz="2100" b="1" i="0" kern="1200" cap="all" spc="0" baseline="0" dirty="0">
                <a:solidFill>
                  <a:schemeClr val="bg1"/>
                </a:solidFill>
                <a:effectLst/>
                <a:latin typeface="Avenir Next Heavy" panose="020B0503020202020204" pitchFamily="34" charset="0"/>
              </a:defRPr>
            </a:lvl1pPr>
          </a:lstStyle>
          <a:p>
            <a:r>
              <a:rPr lang="en-US" sz="2100" b="1" i="0" kern="1200" cap="all" spc="100" baseline="0">
                <a:solidFill>
                  <a:schemeClr val="bg1"/>
                </a:solidFill>
                <a:effectLst/>
                <a:latin typeface="Avenir Next Heavy" panose="020B0503020202020204" pitchFamily="34" charset="0"/>
                <a:ea typeface="+mj-ea"/>
                <a:cs typeface="+mj-cs"/>
              </a:rPr>
              <a:t>Strong Statement like… Splash is at the forefront of a growing movement to ensure that children in urban poverty have the resources they need to thrive and realize their full potential.</a:t>
            </a:r>
          </a:p>
        </p:txBody>
      </p:sp>
      <p:sp>
        <p:nvSpPr>
          <p:cNvPr id="6" name="Text Placeholder 5">
            <a:extLst>
              <a:ext uri="{FF2B5EF4-FFF2-40B4-BE49-F238E27FC236}">
                <a16:creationId xmlns:a16="http://schemas.microsoft.com/office/drawing/2014/main" id="{C7A9124A-AFC9-5642-9BBC-3B806F24FB60}"/>
              </a:ext>
            </a:extLst>
          </p:cNvPr>
          <p:cNvSpPr>
            <a:spLocks noGrp="1"/>
          </p:cNvSpPr>
          <p:nvPr>
            <p:ph type="body" sz="quarter" idx="11" hasCustomPrompt="1"/>
          </p:nvPr>
        </p:nvSpPr>
        <p:spPr>
          <a:xfrm>
            <a:off x="779463" y="4429125"/>
            <a:ext cx="10588625" cy="1165225"/>
          </a:xfrm>
        </p:spPr>
        <p:txBody>
          <a:bodyPr/>
          <a:lstStyle>
            <a:lvl1pPr algn="ctr" rtl="0">
              <a:defRPr sz="1800">
                <a:solidFill>
                  <a:schemeClr val="bg1"/>
                </a:solidFill>
              </a:defRPr>
            </a:lvl1pPr>
          </a:lstStyle>
          <a:p>
            <a:pPr algn="ctr" rtl="0"/>
            <a:r>
              <a:rPr lang="en-US" b="1" i="0" u="none" strike="noStrike" kern="1200" baseline="0">
                <a:solidFill>
                  <a:srgbClr val="FFFFFF"/>
                </a:solidFill>
                <a:latin typeface="Avenir Next" panose="020B0503020202020204" pitchFamily="34" charset="0"/>
              </a:rPr>
              <a:t>Details like… We design child-focused water, sanitation, hygiene (WASH), and menstrual health solutions with governments in some of the world’s biggest cities.</a:t>
            </a:r>
          </a:p>
        </p:txBody>
      </p:sp>
    </p:spTree>
    <p:extLst>
      <p:ext uri="{BB962C8B-B14F-4D97-AF65-F5344CB8AC3E}">
        <p14:creationId xmlns:p14="http://schemas.microsoft.com/office/powerpoint/2010/main" val="177905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B907-9A75-F040-AED0-B6DC0537B6A3}"/>
              </a:ext>
            </a:extLst>
          </p:cNvPr>
          <p:cNvSpPr>
            <a:spLocks noGrp="1"/>
          </p:cNvSpPr>
          <p:nvPr>
            <p:ph type="title" hasCustomPrompt="1"/>
          </p:nvPr>
        </p:nvSpPr>
        <p:spPr>
          <a:xfrm>
            <a:off x="0" y="1709928"/>
            <a:ext cx="12192000" cy="2852737"/>
          </a:xfrm>
        </p:spPr>
        <p:txBody>
          <a:bodyPr lIns="457200" anchor="b">
            <a:noAutofit/>
          </a:bodyPr>
          <a:lstStyle>
            <a:lvl1pPr>
              <a:defRPr sz="6300"/>
            </a:lvl1pPr>
          </a:lstStyle>
          <a:p>
            <a:r>
              <a:rPr lang="en-US"/>
              <a:t>Section Name</a:t>
            </a:r>
          </a:p>
        </p:txBody>
      </p:sp>
      <p:sp>
        <p:nvSpPr>
          <p:cNvPr id="3" name="Text Placeholder 2">
            <a:extLst>
              <a:ext uri="{FF2B5EF4-FFF2-40B4-BE49-F238E27FC236}">
                <a16:creationId xmlns:a16="http://schemas.microsoft.com/office/drawing/2014/main" id="{84E8A704-EA09-7148-BAF0-DE9EA9F7C46D}"/>
              </a:ext>
            </a:extLst>
          </p:cNvPr>
          <p:cNvSpPr>
            <a:spLocks noGrp="1"/>
          </p:cNvSpPr>
          <p:nvPr>
            <p:ph type="body" idx="1"/>
          </p:nvPr>
        </p:nvSpPr>
        <p:spPr>
          <a:xfrm>
            <a:off x="-1" y="4589463"/>
            <a:ext cx="12191999" cy="1500187"/>
          </a:xfrm>
        </p:spPr>
        <p:txBody>
          <a:bodyPr lIns="4572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1DAFDDF5-0616-2848-A972-11B278574F3C}"/>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9" name="Footer Placeholder 4">
            <a:extLst>
              <a:ext uri="{FF2B5EF4-FFF2-40B4-BE49-F238E27FC236}">
                <a16:creationId xmlns:a16="http://schemas.microsoft.com/office/drawing/2014/main" id="{900ABB27-5268-D64A-83E6-AC1507DEB8BC}"/>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0" name="Slide Number Placeholder 5">
            <a:extLst>
              <a:ext uri="{FF2B5EF4-FFF2-40B4-BE49-F238E27FC236}">
                <a16:creationId xmlns:a16="http://schemas.microsoft.com/office/drawing/2014/main" id="{58B80497-31C4-EA44-8CCE-1D8F940537A2}"/>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cxnSp>
        <p:nvCxnSpPr>
          <p:cNvPr id="7" name="Straight Connector 6">
            <a:extLst>
              <a:ext uri="{FF2B5EF4-FFF2-40B4-BE49-F238E27FC236}">
                <a16:creationId xmlns:a16="http://schemas.microsoft.com/office/drawing/2014/main" id="{F08AF79C-CF4F-6149-9845-3E65CF84ECC9}"/>
              </a:ext>
            </a:extLst>
          </p:cNvPr>
          <p:cNvCxnSpPr>
            <a:cxnSpLocks/>
          </p:cNvCxnSpPr>
          <p:nvPr userDrawn="1"/>
        </p:nvCxnSpPr>
        <p:spPr>
          <a:xfrm flipH="1">
            <a:off x="519952" y="1566492"/>
            <a:ext cx="1828801"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86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tx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7EAAFC8-3866-344F-9B64-BDC0646309F4}"/>
              </a:ext>
            </a:extLst>
          </p:cNvPr>
          <p:cNvSpPr>
            <a:spLocks noGrp="1"/>
          </p:cNvSpPr>
          <p:nvPr>
            <p:ph idx="1"/>
          </p:nvPr>
        </p:nvSpPr>
        <p:spPr>
          <a:xfrm>
            <a:off x="0" y="1351281"/>
            <a:ext cx="12192000" cy="4775966"/>
          </a:xfrm>
          <a:prstGeom prst="rect">
            <a:avLst/>
          </a:prstGeom>
        </p:spPr>
        <p:txBody>
          <a:bodyPr vert="horz" lIns="457200" tIns="228600" rIns="457200" bIns="228600" rtlCol="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846091CE-8CA0-B54C-9092-A93A1AAE6C6D}"/>
              </a:ext>
            </a:extLst>
          </p:cNvPr>
          <p:cNvSpPr>
            <a:spLocks noGrp="1"/>
          </p:cNvSpPr>
          <p:nvPr>
            <p:ph type="title" hasCustomPrompt="1"/>
          </p:nvPr>
        </p:nvSpPr>
        <p:spPr/>
        <p:txBody>
          <a:bodyPr/>
          <a:lstStyle/>
          <a:p>
            <a:r>
              <a:rPr lang="en-US"/>
              <a:t>Slide Title</a:t>
            </a:r>
          </a:p>
        </p:txBody>
      </p:sp>
      <p:sp>
        <p:nvSpPr>
          <p:cNvPr id="12" name="Date Placeholder 3">
            <a:extLst>
              <a:ext uri="{FF2B5EF4-FFF2-40B4-BE49-F238E27FC236}">
                <a16:creationId xmlns:a16="http://schemas.microsoft.com/office/drawing/2014/main" id="{406B3918-F516-3D4A-86F0-4F6E407B9851}"/>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3" name="Footer Placeholder 4">
            <a:extLst>
              <a:ext uri="{FF2B5EF4-FFF2-40B4-BE49-F238E27FC236}">
                <a16:creationId xmlns:a16="http://schemas.microsoft.com/office/drawing/2014/main" id="{65551DCE-33DE-0744-9549-C0D584EF40BD}"/>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4" name="Slide Number Placeholder 5">
            <a:extLst>
              <a:ext uri="{FF2B5EF4-FFF2-40B4-BE49-F238E27FC236}">
                <a16:creationId xmlns:a16="http://schemas.microsoft.com/office/drawing/2014/main" id="{204E9E28-C8B7-9447-A914-2CBF59C83A55}"/>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53084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B907-9A75-F040-AED0-B6DC0537B6A3}"/>
              </a:ext>
            </a:extLst>
          </p:cNvPr>
          <p:cNvSpPr>
            <a:spLocks noGrp="1"/>
          </p:cNvSpPr>
          <p:nvPr>
            <p:ph type="title" hasCustomPrompt="1"/>
          </p:nvPr>
        </p:nvSpPr>
        <p:spPr>
          <a:xfrm>
            <a:off x="0" y="1709928"/>
            <a:ext cx="12192000" cy="2852737"/>
          </a:xfrm>
        </p:spPr>
        <p:txBody>
          <a:bodyPr lIns="457200" anchor="b">
            <a:noAutofit/>
          </a:bodyPr>
          <a:lstStyle>
            <a:lvl1pPr>
              <a:defRPr sz="6300">
                <a:solidFill>
                  <a:schemeClr val="bg1"/>
                </a:solidFill>
              </a:defRPr>
            </a:lvl1pPr>
          </a:lstStyle>
          <a:p>
            <a:r>
              <a:rPr lang="en-US"/>
              <a:t>Section Name</a:t>
            </a:r>
          </a:p>
        </p:txBody>
      </p:sp>
      <p:sp>
        <p:nvSpPr>
          <p:cNvPr id="3" name="Text Placeholder 2">
            <a:extLst>
              <a:ext uri="{FF2B5EF4-FFF2-40B4-BE49-F238E27FC236}">
                <a16:creationId xmlns:a16="http://schemas.microsoft.com/office/drawing/2014/main" id="{84E8A704-EA09-7148-BAF0-DE9EA9F7C46D}"/>
              </a:ext>
            </a:extLst>
          </p:cNvPr>
          <p:cNvSpPr>
            <a:spLocks noGrp="1"/>
          </p:cNvSpPr>
          <p:nvPr>
            <p:ph type="body" idx="1"/>
          </p:nvPr>
        </p:nvSpPr>
        <p:spPr>
          <a:xfrm>
            <a:off x="-1" y="4589463"/>
            <a:ext cx="12191999" cy="1500187"/>
          </a:xfrm>
        </p:spPr>
        <p:txBody>
          <a:bodyPr lIns="4572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1DAFDDF5-0616-2848-A972-11B278574F3C}"/>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solidFill>
                <a:latin typeface="Avenir Next" panose="020B0503020202020204" pitchFamily="34" charset="0"/>
              </a:defRPr>
            </a:lvl1pPr>
          </a:lstStyle>
          <a:p>
            <a:fld id="{A6B58F9D-43F4-AA4C-83F7-A4CEB368FED7}" type="datetime3">
              <a:rPr lang="en-US" smtClean="0"/>
              <a:pPr/>
              <a:t>22 October 2024</a:t>
            </a:fld>
            <a:endParaRPr lang="en-US"/>
          </a:p>
        </p:txBody>
      </p:sp>
      <p:sp>
        <p:nvSpPr>
          <p:cNvPr id="9" name="Footer Placeholder 4">
            <a:extLst>
              <a:ext uri="{FF2B5EF4-FFF2-40B4-BE49-F238E27FC236}">
                <a16:creationId xmlns:a16="http://schemas.microsoft.com/office/drawing/2014/main" id="{900ABB27-5268-D64A-83E6-AC1507DEB8BC}"/>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bg1"/>
                </a:solidFill>
                <a:latin typeface="Avenir Next Demi Bold" panose="020B0503020202020204" pitchFamily="34" charset="0"/>
              </a:defRPr>
            </a:lvl1pPr>
          </a:lstStyle>
          <a:p>
            <a:r>
              <a:rPr lang="en-US" err="1"/>
              <a:t>splash.org</a:t>
            </a:r>
            <a:endParaRPr lang="en-US"/>
          </a:p>
        </p:txBody>
      </p:sp>
      <p:sp>
        <p:nvSpPr>
          <p:cNvPr id="10" name="Slide Number Placeholder 5">
            <a:extLst>
              <a:ext uri="{FF2B5EF4-FFF2-40B4-BE49-F238E27FC236}">
                <a16:creationId xmlns:a16="http://schemas.microsoft.com/office/drawing/2014/main" id="{58B80497-31C4-EA44-8CCE-1D8F940537A2}"/>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3939495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7EAAFC8-3866-344F-9B64-BDC0646309F4}"/>
              </a:ext>
            </a:extLst>
          </p:cNvPr>
          <p:cNvSpPr>
            <a:spLocks noGrp="1"/>
          </p:cNvSpPr>
          <p:nvPr>
            <p:ph idx="1"/>
          </p:nvPr>
        </p:nvSpPr>
        <p:spPr>
          <a:xfrm>
            <a:off x="0" y="1351281"/>
            <a:ext cx="12192000" cy="4775966"/>
          </a:xfrm>
          <a:prstGeom prst="rect">
            <a:avLst/>
          </a:prstGeom>
        </p:spPr>
        <p:txBody>
          <a:bodyPr vert="horz" lIns="457200" tIns="228600" rIns="457200" bIns="228600" rtlCol="0">
            <a:noAutofit/>
          </a:bodyPr>
          <a:lstStyle>
            <a:lvl1pPr>
              <a:defRPr>
                <a:solidFill>
                  <a:schemeClr val="bg1"/>
                </a:solidFill>
              </a:defRPr>
            </a:lvl1pPr>
            <a:lvl2pPr>
              <a:defRPr>
                <a:solidFill>
                  <a:schemeClr val="bg1"/>
                </a:solidFill>
              </a:defRPr>
            </a:lvl2pPr>
            <a:lvl3pPr>
              <a:defRPr>
                <a:solidFill>
                  <a:schemeClr val="tx1"/>
                </a:solidFill>
              </a:defRPr>
            </a:lvl3pPr>
            <a:lvl4pPr>
              <a:defRPr>
                <a:solidFill>
                  <a:schemeClr val="bg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846091CE-8CA0-B54C-9092-A93A1AAE6C6D}"/>
              </a:ext>
            </a:extLst>
          </p:cNvPr>
          <p:cNvSpPr>
            <a:spLocks noGrp="1"/>
          </p:cNvSpPr>
          <p:nvPr>
            <p:ph type="title" hasCustomPrompt="1"/>
          </p:nvPr>
        </p:nvSpPr>
        <p:spPr/>
        <p:txBody>
          <a:bodyPr/>
          <a:lstStyle>
            <a:lvl1pPr>
              <a:defRPr>
                <a:solidFill>
                  <a:schemeClr val="bg1"/>
                </a:solidFill>
              </a:defRPr>
            </a:lvl1pPr>
          </a:lstStyle>
          <a:p>
            <a:r>
              <a:rPr lang="en-US"/>
              <a:t>Slide Title</a:t>
            </a:r>
          </a:p>
        </p:txBody>
      </p:sp>
      <p:sp>
        <p:nvSpPr>
          <p:cNvPr id="12" name="Date Placeholder 3">
            <a:extLst>
              <a:ext uri="{FF2B5EF4-FFF2-40B4-BE49-F238E27FC236}">
                <a16:creationId xmlns:a16="http://schemas.microsoft.com/office/drawing/2014/main" id="{406B3918-F516-3D4A-86F0-4F6E407B9851}"/>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solidFill>
                <a:latin typeface="Avenir Next" panose="020B0503020202020204" pitchFamily="34" charset="0"/>
              </a:defRPr>
            </a:lvl1pPr>
          </a:lstStyle>
          <a:p>
            <a:fld id="{A6B58F9D-43F4-AA4C-83F7-A4CEB368FED7}" type="datetime3">
              <a:rPr lang="en-US" smtClean="0"/>
              <a:pPr/>
              <a:t>22 October 2024</a:t>
            </a:fld>
            <a:endParaRPr lang="en-US"/>
          </a:p>
        </p:txBody>
      </p:sp>
      <p:sp>
        <p:nvSpPr>
          <p:cNvPr id="13" name="Footer Placeholder 4">
            <a:extLst>
              <a:ext uri="{FF2B5EF4-FFF2-40B4-BE49-F238E27FC236}">
                <a16:creationId xmlns:a16="http://schemas.microsoft.com/office/drawing/2014/main" id="{65551DCE-33DE-0744-9549-C0D584EF40BD}"/>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bg1"/>
                </a:solidFill>
                <a:latin typeface="Avenir Next Demi Bold" panose="020B0503020202020204" pitchFamily="34" charset="0"/>
              </a:defRPr>
            </a:lvl1pPr>
          </a:lstStyle>
          <a:p>
            <a:r>
              <a:rPr lang="en-US" err="1"/>
              <a:t>splash.org</a:t>
            </a:r>
            <a:endParaRPr lang="en-US"/>
          </a:p>
        </p:txBody>
      </p:sp>
      <p:sp>
        <p:nvSpPr>
          <p:cNvPr id="14" name="Slide Number Placeholder 5">
            <a:extLst>
              <a:ext uri="{FF2B5EF4-FFF2-40B4-BE49-F238E27FC236}">
                <a16:creationId xmlns:a16="http://schemas.microsoft.com/office/drawing/2014/main" id="{204E9E28-C8B7-9447-A914-2CBF59C83A55}"/>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3499078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0" y="0"/>
            <a:ext cx="12191999" cy="1035698"/>
          </a:xfrm>
          <a:prstGeom prst="rect">
            <a:avLst/>
          </a:prstGeom>
        </p:spPr>
        <p:txBody>
          <a:bodyPr spcFirstLastPara="1" wrap="square" lIns="457200" tIns="457200" rIns="45720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339748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reserve="1">
  <p:cSld name="Dot grid">
    <p:spTree>
      <p:nvGrpSpPr>
        <p:cNvPr id="1" name="Shape 23"/>
        <p:cNvGrpSpPr/>
        <p:nvPr/>
      </p:nvGrpSpPr>
      <p:grpSpPr>
        <a:xfrm>
          <a:off x="0" y="0"/>
          <a:ext cx="0" cy="0"/>
          <a:chOff x="0" y="0"/>
          <a:chExt cx="0" cy="0"/>
        </a:xfrm>
      </p:grpSpPr>
      <p:pic>
        <p:nvPicPr>
          <p:cNvPr id="2" name="Picture 1">
            <a:extLst>
              <a:ext uri="{FF2B5EF4-FFF2-40B4-BE49-F238E27FC236}">
                <a16:creationId xmlns:a16="http://schemas.microsoft.com/office/drawing/2014/main" id="{B3D8E12B-630C-7D92-DE70-8A2DBC461D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4" name="Google Shape;24;p6"/>
          <p:cNvSpPr txBox="1">
            <a:spLocks noGrp="1"/>
          </p:cNvSpPr>
          <p:nvPr>
            <p:ph type="title"/>
          </p:nvPr>
        </p:nvSpPr>
        <p:spPr>
          <a:xfrm>
            <a:off x="0" y="0"/>
            <a:ext cx="12191999" cy="1035698"/>
          </a:xfrm>
          <a:prstGeom prst="rect">
            <a:avLst/>
          </a:prstGeom>
        </p:spPr>
        <p:txBody>
          <a:bodyPr spcFirstLastPara="1" wrap="square" lIns="457200" tIns="457200" rIns="45720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0291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93C-48C0-CC42-B919-D1F5B74FA885}"/>
              </a:ext>
            </a:extLst>
          </p:cNvPr>
          <p:cNvSpPr>
            <a:spLocks noGrp="1"/>
          </p:cNvSpPr>
          <p:nvPr>
            <p:ph type="ctrTitle" hasCustomPrompt="1"/>
          </p:nvPr>
        </p:nvSpPr>
        <p:spPr>
          <a:xfrm>
            <a:off x="5620870" y="1889758"/>
            <a:ext cx="6571130" cy="1539241"/>
          </a:xfrm>
        </p:spPr>
        <p:txBody>
          <a:bodyPr lIns="457200" anchor="b" anchorCtr="0">
            <a:noAutofit/>
          </a:bodyPr>
          <a:lstStyle>
            <a:lvl1pPr algn="l">
              <a:defRPr sz="3600" b="1" i="0" spc="0" baseline="0">
                <a:solidFill>
                  <a:schemeClr val="bg1"/>
                </a:solidFill>
                <a:latin typeface="Avenir Next Heavy" panose="020B0503020202020204" pitchFamily="34" charset="0"/>
              </a:defRPr>
            </a:lvl1pPr>
          </a:lstStyle>
          <a:p>
            <a:r>
              <a:rPr lang="en-US"/>
              <a:t>Project WISE Add Presentation Title</a:t>
            </a:r>
          </a:p>
        </p:txBody>
      </p:sp>
      <p:sp>
        <p:nvSpPr>
          <p:cNvPr id="3" name="Subtitle 2">
            <a:extLst>
              <a:ext uri="{FF2B5EF4-FFF2-40B4-BE49-F238E27FC236}">
                <a16:creationId xmlns:a16="http://schemas.microsoft.com/office/drawing/2014/main" id="{EED10066-CAEE-A74E-8F7C-85B7BBA89A88}"/>
              </a:ext>
            </a:extLst>
          </p:cNvPr>
          <p:cNvSpPr>
            <a:spLocks noGrp="1"/>
          </p:cNvSpPr>
          <p:nvPr>
            <p:ph type="subTitle" idx="1" hasCustomPrompt="1"/>
          </p:nvPr>
        </p:nvSpPr>
        <p:spPr>
          <a:xfrm>
            <a:off x="5620870" y="3428999"/>
            <a:ext cx="6571130" cy="1539241"/>
          </a:xfrm>
        </p:spPr>
        <p:txBody>
          <a:bodyPr lIns="457200" tIns="0" bIns="0">
            <a:noAutofit/>
          </a:bodyPr>
          <a:lstStyle>
            <a:lvl1pPr marL="0" indent="0" algn="l">
              <a:buNone/>
              <a:defRPr sz="2100" b="1" i="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June 2022 Add subtitle</a:t>
            </a:r>
          </a:p>
        </p:txBody>
      </p:sp>
      <p:pic>
        <p:nvPicPr>
          <p:cNvPr id="10" name="Graphic 9">
            <a:extLst>
              <a:ext uri="{FF2B5EF4-FFF2-40B4-BE49-F238E27FC236}">
                <a16:creationId xmlns:a16="http://schemas.microsoft.com/office/drawing/2014/main" id="{7AACD27C-2581-C548-84E0-FBFC24587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826" y="1143000"/>
            <a:ext cx="4572000" cy="4572000"/>
          </a:xfrm>
          <a:prstGeom prst="rect">
            <a:avLst/>
          </a:prstGeom>
        </p:spPr>
      </p:pic>
      <p:cxnSp>
        <p:nvCxnSpPr>
          <p:cNvPr id="5" name="Straight Connector 4">
            <a:extLst>
              <a:ext uri="{FF2B5EF4-FFF2-40B4-BE49-F238E27FC236}">
                <a16:creationId xmlns:a16="http://schemas.microsoft.com/office/drawing/2014/main" id="{65B89F36-328B-E54C-B978-84BF19501E54}"/>
              </a:ext>
            </a:extLst>
          </p:cNvPr>
          <p:cNvCxnSpPr>
            <a:cxnSpLocks/>
          </p:cNvCxnSpPr>
          <p:nvPr userDrawn="1"/>
        </p:nvCxnSpPr>
        <p:spPr>
          <a:xfrm>
            <a:off x="5620870" y="1447800"/>
            <a:ext cx="0" cy="396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41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DB12-6AF7-DF4E-BAAE-CA172278B627}"/>
              </a:ext>
            </a:extLst>
          </p:cNvPr>
          <p:cNvSpPr>
            <a:spLocks noGrp="1"/>
          </p:cNvSpPr>
          <p:nvPr>
            <p:ph type="title"/>
          </p:nvPr>
        </p:nvSpPr>
        <p:spPr>
          <a:xfrm>
            <a:off x="0" y="1"/>
            <a:ext cx="12192000" cy="1122177"/>
          </a:xfrm>
        </p:spPr>
        <p:txBody>
          <a:bodyPr lIns="457200" rIns="457200"/>
          <a:lstStyle>
            <a:lvl1pPr>
              <a:defRPr kern="1200" spc="100" baseline="0"/>
            </a:lvl1pPr>
          </a:lstStyle>
          <a:p>
            <a:r>
              <a:rPr lang="en-US"/>
              <a:t>Click to edit Master title style</a:t>
            </a:r>
          </a:p>
        </p:txBody>
      </p:sp>
      <p:sp>
        <p:nvSpPr>
          <p:cNvPr id="3" name="Content Placeholder 2">
            <a:extLst>
              <a:ext uri="{FF2B5EF4-FFF2-40B4-BE49-F238E27FC236}">
                <a16:creationId xmlns:a16="http://schemas.microsoft.com/office/drawing/2014/main" id="{3C3C5CE7-E858-764B-A253-A88F27128F28}"/>
              </a:ext>
            </a:extLst>
          </p:cNvPr>
          <p:cNvSpPr>
            <a:spLocks noGrp="1"/>
          </p:cNvSpPr>
          <p:nvPr>
            <p:ph idx="1"/>
          </p:nvPr>
        </p:nvSpPr>
        <p:spPr>
          <a:xfrm>
            <a:off x="0" y="1351281"/>
            <a:ext cx="12188952" cy="4775966"/>
          </a:xfrm>
        </p:spPr>
        <p:txBody>
          <a:bodyPr lIns="457200" rIns="457200">
            <a:noAutofit/>
          </a:bodyPr>
          <a:lstStyle>
            <a:lvl1pPr>
              <a:spcBef>
                <a:spcPts val="700"/>
              </a:spcBef>
              <a:spcAft>
                <a:spcPts val="700"/>
              </a:spcAft>
              <a:defRPr/>
            </a:lvl1pPr>
            <a:lvl2pPr>
              <a:lnSpc>
                <a:spcPct val="100000"/>
              </a:lnSpc>
              <a:defRPr/>
            </a:lvl2pPr>
            <a:lvl3pPr fontAlgn="t" hangingPunct="0">
              <a:spcBef>
                <a:spcPts val="1700"/>
              </a:spcBef>
              <a:defRPr/>
            </a:lvl3pPr>
            <a:lvl4pPr>
              <a:spcAft>
                <a:spcPts val="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F32E8D6-4F92-8844-8089-10759268C0EF}"/>
              </a:ext>
            </a:extLst>
          </p:cNvPr>
          <p:cNvSpPr>
            <a:spLocks noGrp="1"/>
          </p:cNvSpPr>
          <p:nvPr>
            <p:ph type="dt" sz="half" idx="10"/>
          </p:nvPr>
        </p:nvSpPr>
        <p:spPr/>
        <p:txBody>
          <a:bodyPr wrap="none"/>
          <a:lstStyle/>
          <a:p>
            <a:fld id="{C02BB10C-F442-B34D-822D-8F0C2BC66204}" type="datetime3">
              <a:rPr lang="en-US" smtClean="0"/>
              <a:t>22 October 2024</a:t>
            </a:fld>
            <a:endParaRPr lang="en-US"/>
          </a:p>
        </p:txBody>
      </p:sp>
      <p:sp>
        <p:nvSpPr>
          <p:cNvPr id="9" name="Footer Placeholder 8">
            <a:extLst>
              <a:ext uri="{FF2B5EF4-FFF2-40B4-BE49-F238E27FC236}">
                <a16:creationId xmlns:a16="http://schemas.microsoft.com/office/drawing/2014/main" id="{A9B4FACF-68FB-4948-85E3-3B19E4405928}"/>
              </a:ext>
            </a:extLst>
          </p:cNvPr>
          <p:cNvSpPr>
            <a:spLocks noGrp="1"/>
          </p:cNvSpPr>
          <p:nvPr>
            <p:ph type="ftr" sz="quarter" idx="11"/>
          </p:nvPr>
        </p:nvSpPr>
        <p:spPr/>
        <p:txBody>
          <a:bodyPr/>
          <a:lstStyle/>
          <a:p>
            <a:r>
              <a:rPr lang="en-US"/>
              <a:t>splash.org</a:t>
            </a:r>
          </a:p>
        </p:txBody>
      </p:sp>
      <p:sp>
        <p:nvSpPr>
          <p:cNvPr id="10" name="Slide Number Placeholder 9">
            <a:extLst>
              <a:ext uri="{FF2B5EF4-FFF2-40B4-BE49-F238E27FC236}">
                <a16:creationId xmlns:a16="http://schemas.microsoft.com/office/drawing/2014/main" id="{24FD84D7-F608-8F43-BE24-19A271B94C9F}"/>
              </a:ext>
            </a:extLst>
          </p:cNvPr>
          <p:cNvSpPr>
            <a:spLocks noGrp="1"/>
          </p:cNvSpPr>
          <p:nvPr>
            <p:ph type="sldNum" sz="quarter" idx="12"/>
          </p:nvPr>
        </p:nvSpPr>
        <p:spPr/>
        <p:txBody>
          <a:bodyPr/>
          <a:lstStyle/>
          <a:p>
            <a:fld id="{6222B0B4-1B52-8F4F-A521-6FA75CCDE588}" type="slidenum">
              <a:rPr lang="en-US" smtClean="0"/>
              <a:pPr/>
              <a:t>‹#›</a:t>
            </a:fld>
            <a:endParaRPr lang="en-US"/>
          </a:p>
        </p:txBody>
      </p:sp>
    </p:spTree>
    <p:extLst>
      <p:ext uri="{BB962C8B-B14F-4D97-AF65-F5344CB8AC3E}">
        <p14:creationId xmlns:p14="http://schemas.microsoft.com/office/powerpoint/2010/main" val="250785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B907-9A75-F040-AED0-B6DC0537B6A3}"/>
              </a:ext>
            </a:extLst>
          </p:cNvPr>
          <p:cNvSpPr>
            <a:spLocks noGrp="1"/>
          </p:cNvSpPr>
          <p:nvPr>
            <p:ph type="title" hasCustomPrompt="1"/>
          </p:nvPr>
        </p:nvSpPr>
        <p:spPr>
          <a:xfrm>
            <a:off x="0" y="1709928"/>
            <a:ext cx="12192000" cy="2852737"/>
          </a:xfrm>
        </p:spPr>
        <p:txBody>
          <a:bodyPr lIns="457200" anchor="b">
            <a:noAutofit/>
          </a:bodyPr>
          <a:lstStyle>
            <a:lvl1pPr>
              <a:defRPr sz="6300"/>
            </a:lvl1pPr>
          </a:lstStyle>
          <a:p>
            <a:r>
              <a:rPr lang="en-US"/>
              <a:t>Section  Name</a:t>
            </a:r>
          </a:p>
        </p:txBody>
      </p:sp>
      <p:sp>
        <p:nvSpPr>
          <p:cNvPr id="3" name="Text Placeholder 2">
            <a:extLst>
              <a:ext uri="{FF2B5EF4-FFF2-40B4-BE49-F238E27FC236}">
                <a16:creationId xmlns:a16="http://schemas.microsoft.com/office/drawing/2014/main" id="{84E8A704-EA09-7148-BAF0-DE9EA9F7C46D}"/>
              </a:ext>
            </a:extLst>
          </p:cNvPr>
          <p:cNvSpPr>
            <a:spLocks noGrp="1"/>
          </p:cNvSpPr>
          <p:nvPr>
            <p:ph type="body" idx="1"/>
          </p:nvPr>
        </p:nvSpPr>
        <p:spPr>
          <a:xfrm>
            <a:off x="-1" y="4589463"/>
            <a:ext cx="12191999" cy="1500187"/>
          </a:xfrm>
        </p:spPr>
        <p:txBody>
          <a:bodyPr lIns="45720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8A94ECB5-930B-0443-ACE0-5D0E68AC9E3D}"/>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9" name="Footer Placeholder 4">
            <a:extLst>
              <a:ext uri="{FF2B5EF4-FFF2-40B4-BE49-F238E27FC236}">
                <a16:creationId xmlns:a16="http://schemas.microsoft.com/office/drawing/2014/main" id="{7D7F2A9D-02B7-A04B-8C18-CD2C40E9B6BF}"/>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0" name="Slide Number Placeholder 5">
            <a:extLst>
              <a:ext uri="{FF2B5EF4-FFF2-40B4-BE49-F238E27FC236}">
                <a16:creationId xmlns:a16="http://schemas.microsoft.com/office/drawing/2014/main" id="{EB97A9DF-D642-6B45-9AAA-6808FBE6EDE1}"/>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cxnSp>
        <p:nvCxnSpPr>
          <p:cNvPr id="7" name="Straight Connector 6">
            <a:extLst>
              <a:ext uri="{FF2B5EF4-FFF2-40B4-BE49-F238E27FC236}">
                <a16:creationId xmlns:a16="http://schemas.microsoft.com/office/drawing/2014/main" id="{CEC737FE-BA6A-4249-8B21-1AAF9C71F8DB}"/>
              </a:ext>
            </a:extLst>
          </p:cNvPr>
          <p:cNvCxnSpPr>
            <a:cxnSpLocks/>
          </p:cNvCxnSpPr>
          <p:nvPr userDrawn="1"/>
        </p:nvCxnSpPr>
        <p:spPr>
          <a:xfrm flipH="1">
            <a:off x="519952" y="1566492"/>
            <a:ext cx="1828801"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3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26C67-4557-5049-8F54-4696B1DD7611}"/>
              </a:ext>
            </a:extLst>
          </p:cNvPr>
          <p:cNvSpPr>
            <a:spLocks noGrp="1"/>
          </p:cNvSpPr>
          <p:nvPr>
            <p:ph type="body" idx="1"/>
          </p:nvPr>
        </p:nvSpPr>
        <p:spPr>
          <a:xfrm>
            <a:off x="0" y="1341120"/>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F981E-D62C-E249-9912-11313F6D60F2}"/>
              </a:ext>
            </a:extLst>
          </p:cNvPr>
          <p:cNvSpPr>
            <a:spLocks noGrp="1"/>
          </p:cNvSpPr>
          <p:nvPr>
            <p:ph sz="half" idx="2"/>
          </p:nvPr>
        </p:nvSpPr>
        <p:spPr>
          <a:xfrm>
            <a:off x="0" y="2165032"/>
            <a:ext cx="5997575" cy="385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F8028-F6BB-F741-91B9-D5FFA32A2159}"/>
              </a:ext>
            </a:extLst>
          </p:cNvPr>
          <p:cNvSpPr>
            <a:spLocks noGrp="1"/>
          </p:cNvSpPr>
          <p:nvPr>
            <p:ph type="body" sz="quarter" idx="3"/>
          </p:nvPr>
        </p:nvSpPr>
        <p:spPr>
          <a:xfrm>
            <a:off x="6172200" y="1341120"/>
            <a:ext cx="59975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70708-5326-5B41-802C-4D63A7710E34}"/>
              </a:ext>
            </a:extLst>
          </p:cNvPr>
          <p:cNvSpPr>
            <a:spLocks noGrp="1"/>
          </p:cNvSpPr>
          <p:nvPr>
            <p:ph sz="quarter" idx="4"/>
          </p:nvPr>
        </p:nvSpPr>
        <p:spPr>
          <a:xfrm>
            <a:off x="6172199" y="2165032"/>
            <a:ext cx="5997575" cy="385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C7AAC00D-35F8-D644-9F30-0837C36A9DBB}"/>
              </a:ext>
            </a:extLst>
          </p:cNvPr>
          <p:cNvSpPr>
            <a:spLocks noGrp="1"/>
          </p:cNvSpPr>
          <p:nvPr>
            <p:ph type="title" hasCustomPrompt="1"/>
          </p:nvPr>
        </p:nvSpPr>
        <p:spPr>
          <a:xfrm>
            <a:off x="0" y="31751"/>
            <a:ext cx="12192000" cy="975995"/>
          </a:xfrm>
        </p:spPr>
        <p:txBody>
          <a:bodyPr/>
          <a:lstStyle/>
          <a:p>
            <a:r>
              <a:rPr lang="en-US"/>
              <a:t>Slide Title</a:t>
            </a:r>
          </a:p>
        </p:txBody>
      </p:sp>
      <p:sp>
        <p:nvSpPr>
          <p:cNvPr id="12" name="Date Placeholder 3">
            <a:extLst>
              <a:ext uri="{FF2B5EF4-FFF2-40B4-BE49-F238E27FC236}">
                <a16:creationId xmlns:a16="http://schemas.microsoft.com/office/drawing/2014/main" id="{FFA820B7-AFA5-634A-841F-FA27827E99A4}"/>
              </a:ext>
            </a:extLst>
          </p:cNvPr>
          <p:cNvSpPr>
            <a:spLocks noGrp="1"/>
          </p:cNvSpPr>
          <p:nvPr>
            <p:ph type="dt" sz="half" idx="10"/>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3" name="Footer Placeholder 4">
            <a:extLst>
              <a:ext uri="{FF2B5EF4-FFF2-40B4-BE49-F238E27FC236}">
                <a16:creationId xmlns:a16="http://schemas.microsoft.com/office/drawing/2014/main" id="{9D8F7CEF-D490-B446-BA04-6CEC463C42F4}"/>
              </a:ext>
            </a:extLst>
          </p:cNvPr>
          <p:cNvSpPr>
            <a:spLocks noGrp="1"/>
          </p:cNvSpPr>
          <p:nvPr>
            <p:ph type="ftr" sz="quarter" idx="11"/>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4" name="Slide Number Placeholder 5">
            <a:extLst>
              <a:ext uri="{FF2B5EF4-FFF2-40B4-BE49-F238E27FC236}">
                <a16:creationId xmlns:a16="http://schemas.microsoft.com/office/drawing/2014/main" id="{9EE31329-E5DB-8B4E-BDBE-38AB51D82C78}"/>
              </a:ext>
            </a:extLst>
          </p:cNvPr>
          <p:cNvSpPr>
            <a:spLocks noGrp="1"/>
          </p:cNvSpPr>
          <p:nvPr>
            <p:ph type="sldNum" sz="quarter" idx="12"/>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402260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E288-3E6A-364B-8121-A1356AFBBD7D}"/>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9576BBD6-BD10-C44C-AF5C-346B7D390C6A}"/>
              </a:ext>
            </a:extLst>
          </p:cNvPr>
          <p:cNvSpPr>
            <a:spLocks noGrp="1"/>
          </p:cNvSpPr>
          <p:nvPr>
            <p:ph sz="half" idx="1"/>
          </p:nvPr>
        </p:nvSpPr>
        <p:spPr>
          <a:xfrm>
            <a:off x="-4482" y="1341120"/>
            <a:ext cx="6024282" cy="453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7AE11-EEDD-9C42-86A5-D14B657C89BD}"/>
              </a:ext>
            </a:extLst>
          </p:cNvPr>
          <p:cNvSpPr>
            <a:spLocks noGrp="1"/>
          </p:cNvSpPr>
          <p:nvPr>
            <p:ph sz="half" idx="2"/>
          </p:nvPr>
        </p:nvSpPr>
        <p:spPr>
          <a:xfrm>
            <a:off x="6167718" y="1341120"/>
            <a:ext cx="6024282" cy="453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D5B13FE-552A-AB4B-A144-65BB8828D299}"/>
              </a:ext>
            </a:extLst>
          </p:cNvPr>
          <p:cNvSpPr>
            <a:spLocks noGrp="1"/>
          </p:cNvSpPr>
          <p:nvPr>
            <p:ph type="dt" sz="half" idx="10"/>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0" name="Footer Placeholder 4">
            <a:extLst>
              <a:ext uri="{FF2B5EF4-FFF2-40B4-BE49-F238E27FC236}">
                <a16:creationId xmlns:a16="http://schemas.microsoft.com/office/drawing/2014/main" id="{87F7073E-8E9E-2344-BC2F-0AAB2829CB3F}"/>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1" name="Slide Number Placeholder 5">
            <a:extLst>
              <a:ext uri="{FF2B5EF4-FFF2-40B4-BE49-F238E27FC236}">
                <a16:creationId xmlns:a16="http://schemas.microsoft.com/office/drawing/2014/main" id="{FBA55439-F142-2D48-9A47-E4E50A273816}"/>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401882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E288-3E6A-364B-8121-A1356AFBBD7D}"/>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9576BBD6-BD10-C44C-AF5C-346B7D390C6A}"/>
              </a:ext>
            </a:extLst>
          </p:cNvPr>
          <p:cNvSpPr>
            <a:spLocks noGrp="1"/>
          </p:cNvSpPr>
          <p:nvPr>
            <p:ph sz="half" idx="1" hasCustomPrompt="1"/>
          </p:nvPr>
        </p:nvSpPr>
        <p:spPr>
          <a:xfrm>
            <a:off x="0" y="1341120"/>
            <a:ext cx="8686800" cy="4835843"/>
          </a:xfrm>
        </p:spPr>
        <p:txBody>
          <a:bodyPr/>
          <a:lstStyle>
            <a:lvl1pPr>
              <a:defRPr/>
            </a:lvl1pPr>
          </a:lstStyle>
          <a:p>
            <a:pPr lvl="0"/>
            <a:r>
              <a:rPr lang="en-US"/>
              <a:t>“Remember to attribute any quotes to the speaker.” 			— Amadeus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D5B13FE-552A-AB4B-A144-65BB8828D299}"/>
              </a:ext>
            </a:extLst>
          </p:cNvPr>
          <p:cNvSpPr>
            <a:spLocks noGrp="1"/>
          </p:cNvSpPr>
          <p:nvPr>
            <p:ph type="dt" sz="half" idx="10"/>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0" name="Footer Placeholder 4">
            <a:extLst>
              <a:ext uri="{FF2B5EF4-FFF2-40B4-BE49-F238E27FC236}">
                <a16:creationId xmlns:a16="http://schemas.microsoft.com/office/drawing/2014/main" id="{87F7073E-8E9E-2344-BC2F-0AAB2829CB3F}"/>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1" name="Slide Number Placeholder 5">
            <a:extLst>
              <a:ext uri="{FF2B5EF4-FFF2-40B4-BE49-F238E27FC236}">
                <a16:creationId xmlns:a16="http://schemas.microsoft.com/office/drawing/2014/main" id="{FBA55439-F142-2D48-9A47-E4E50A273816}"/>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
        <p:nvSpPr>
          <p:cNvPr id="6" name="Text Placeholder 5">
            <a:extLst>
              <a:ext uri="{FF2B5EF4-FFF2-40B4-BE49-F238E27FC236}">
                <a16:creationId xmlns:a16="http://schemas.microsoft.com/office/drawing/2014/main" id="{61202C9D-5D25-6744-A1CE-EDC6C435D679}"/>
              </a:ext>
            </a:extLst>
          </p:cNvPr>
          <p:cNvSpPr>
            <a:spLocks noGrp="1"/>
          </p:cNvSpPr>
          <p:nvPr>
            <p:ph type="body" sz="quarter" idx="11" hasCustomPrompt="1"/>
          </p:nvPr>
        </p:nvSpPr>
        <p:spPr>
          <a:xfrm>
            <a:off x="8686800" y="1341120"/>
            <a:ext cx="3044952" cy="4835843"/>
          </a:xfrm>
          <a:solidFill>
            <a:schemeClr val="tx1"/>
          </a:solidFill>
          <a:effectLst/>
        </p:spPr>
        <p:txBody>
          <a:bodyPr wrap="square" tIns="685800" bIns="685800"/>
          <a:lstStyle>
            <a:lvl1pPr>
              <a:defRPr i="1">
                <a:solidFill>
                  <a:srgbClr val="D5AB5D"/>
                </a:solidFill>
                <a:latin typeface="Georgia" panose="02040502050405020303" pitchFamily="18" charset="0"/>
              </a:defRPr>
            </a:lvl1pPr>
            <a:lvl5pPr>
              <a:defRPr sz="2100">
                <a:solidFill>
                  <a:srgbClr val="D5AB5D"/>
                </a:solidFill>
              </a:defRPr>
            </a:lvl5pPr>
          </a:lstStyle>
          <a:p>
            <a:pPr lvl="0"/>
            <a:r>
              <a:rPr lang="en-US"/>
              <a:t>Add a quote.  Slightly longer quotes are better, but keep them focused and shorten […] if needed.</a:t>
            </a:r>
          </a:p>
          <a:p>
            <a:pPr lvl="0"/>
            <a:r>
              <a:rPr lang="en-US"/>
              <a:t>— Attribution</a:t>
            </a:r>
          </a:p>
        </p:txBody>
      </p:sp>
      <p:pic>
        <p:nvPicPr>
          <p:cNvPr id="16" name="Graphic 15">
            <a:extLst>
              <a:ext uri="{FF2B5EF4-FFF2-40B4-BE49-F238E27FC236}">
                <a16:creationId xmlns:a16="http://schemas.microsoft.com/office/drawing/2014/main" id="{68FB885D-2868-1148-A339-EAE720448E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85412" y="1780240"/>
            <a:ext cx="412376" cy="333410"/>
          </a:xfrm>
          <a:prstGeom prst="rect">
            <a:avLst/>
          </a:prstGeom>
        </p:spPr>
      </p:pic>
      <p:pic>
        <p:nvPicPr>
          <p:cNvPr id="17" name="Graphic 16">
            <a:extLst>
              <a:ext uri="{FF2B5EF4-FFF2-40B4-BE49-F238E27FC236}">
                <a16:creationId xmlns:a16="http://schemas.microsoft.com/office/drawing/2014/main" id="{F8A90FD5-D7C7-5D44-9B68-49E983B5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8987" y="5706781"/>
            <a:ext cx="412376" cy="333410"/>
          </a:xfrm>
          <a:prstGeom prst="rect">
            <a:avLst/>
          </a:prstGeom>
        </p:spPr>
      </p:pic>
    </p:spTree>
    <p:extLst>
      <p:ext uri="{BB962C8B-B14F-4D97-AF65-F5344CB8AC3E}">
        <p14:creationId xmlns:p14="http://schemas.microsoft.com/office/powerpoint/2010/main" val="318656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E288-3E6A-364B-8121-A1356AFBBD7D}"/>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9576BBD6-BD10-C44C-AF5C-346B7D390C6A}"/>
              </a:ext>
            </a:extLst>
          </p:cNvPr>
          <p:cNvSpPr>
            <a:spLocks noGrp="1"/>
          </p:cNvSpPr>
          <p:nvPr>
            <p:ph sz="half" idx="1"/>
          </p:nvPr>
        </p:nvSpPr>
        <p:spPr>
          <a:xfrm>
            <a:off x="-4482" y="1341120"/>
            <a:ext cx="4059936" cy="4835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F4F14EFA-F502-3B46-83FB-5BC130461845}"/>
              </a:ext>
            </a:extLst>
          </p:cNvPr>
          <p:cNvSpPr>
            <a:spLocks noGrp="1"/>
          </p:cNvSpPr>
          <p:nvPr>
            <p:ph sz="half" idx="13"/>
          </p:nvPr>
        </p:nvSpPr>
        <p:spPr>
          <a:xfrm>
            <a:off x="8132064" y="1341120"/>
            <a:ext cx="4059936" cy="4835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A19EB20-9BC1-EA46-9245-981270E50B2E}"/>
              </a:ext>
            </a:extLst>
          </p:cNvPr>
          <p:cNvSpPr>
            <a:spLocks noGrp="1"/>
          </p:cNvSpPr>
          <p:nvPr>
            <p:ph sz="half" idx="14"/>
          </p:nvPr>
        </p:nvSpPr>
        <p:spPr>
          <a:xfrm>
            <a:off x="4066032" y="1341120"/>
            <a:ext cx="4059936" cy="4835843"/>
          </a:xfrm>
          <a:ln w="12700">
            <a:solidFill>
              <a:schemeClr val="accent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D546FBDC-FDC2-714C-8027-364AABFC2787}"/>
              </a:ext>
            </a:extLst>
          </p:cNvPr>
          <p:cNvSpPr>
            <a:spLocks noGrp="1"/>
          </p:cNvSpPr>
          <p:nvPr>
            <p:ph type="dt" sz="half" idx="2"/>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3" name="Footer Placeholder 4">
            <a:extLst>
              <a:ext uri="{FF2B5EF4-FFF2-40B4-BE49-F238E27FC236}">
                <a16:creationId xmlns:a16="http://schemas.microsoft.com/office/drawing/2014/main" id="{A98AC3AD-6225-8D4B-9D21-463876FBCBB2}"/>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4" name="Slide Number Placeholder 5">
            <a:extLst>
              <a:ext uri="{FF2B5EF4-FFF2-40B4-BE49-F238E27FC236}">
                <a16:creationId xmlns:a16="http://schemas.microsoft.com/office/drawing/2014/main" id="{146767BB-C5BE-1E40-BA2F-338CC789DEF4}"/>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21181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C0CAA-B41A-D743-8842-7F48F8DEB506}"/>
              </a:ext>
            </a:extLst>
          </p:cNvPr>
          <p:cNvSpPr>
            <a:spLocks noGrp="1"/>
          </p:cNvSpPr>
          <p:nvPr>
            <p:ph idx="1"/>
          </p:nvPr>
        </p:nvSpPr>
        <p:spPr>
          <a:xfrm>
            <a:off x="4038601" y="1341121"/>
            <a:ext cx="8153400" cy="451993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6FBF1-6479-E54B-B5B8-910984394BE4}"/>
              </a:ext>
            </a:extLst>
          </p:cNvPr>
          <p:cNvSpPr>
            <a:spLocks noGrp="1"/>
          </p:cNvSpPr>
          <p:nvPr>
            <p:ph type="body" sz="half" idx="2" hasCustomPrompt="1"/>
          </p:nvPr>
        </p:nvSpPr>
        <p:spPr>
          <a:xfrm>
            <a:off x="1" y="1349058"/>
            <a:ext cx="4038600" cy="451993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 boxes have margins inside to ensure alignment — 0.5” from the left and right edges and 0.25” from the top and bottom.  As such, drag any new text boxes all the way to the left edge to have the text align across slides! </a:t>
            </a:r>
          </a:p>
        </p:txBody>
      </p:sp>
      <p:sp>
        <p:nvSpPr>
          <p:cNvPr id="10" name="Date Placeholder 3">
            <a:extLst>
              <a:ext uri="{FF2B5EF4-FFF2-40B4-BE49-F238E27FC236}">
                <a16:creationId xmlns:a16="http://schemas.microsoft.com/office/drawing/2014/main" id="{EA4BCF5A-4DAC-184D-AD1C-043F2058AE43}"/>
              </a:ext>
            </a:extLst>
          </p:cNvPr>
          <p:cNvSpPr>
            <a:spLocks noGrp="1"/>
          </p:cNvSpPr>
          <p:nvPr>
            <p:ph type="dt" sz="half" idx="10"/>
          </p:nvPr>
        </p:nvSpPr>
        <p:spPr>
          <a:xfrm>
            <a:off x="0" y="6356350"/>
            <a:ext cx="3581400" cy="365125"/>
          </a:xfrm>
          <a:prstGeom prst="rect">
            <a:avLst/>
          </a:prstGeom>
        </p:spPr>
        <p:txBody>
          <a:bodyPr vert="horz" wrap="none" lIns="457200" tIns="228600" rIns="457200" bIns="228600" rtlCol="0" anchor="ctr"/>
          <a:lstStyle>
            <a:lvl1pPr algn="l">
              <a:defRPr sz="1200" b="0" i="0">
                <a:solidFill>
                  <a:schemeClr val="tx1">
                    <a:tint val="75000"/>
                  </a:schemeClr>
                </a:solidFill>
                <a:latin typeface="Avenir Next" panose="020B0503020202020204" pitchFamily="34" charset="0"/>
              </a:defRPr>
            </a:lvl1pPr>
          </a:lstStyle>
          <a:p>
            <a:fld id="{A6B58F9D-43F4-AA4C-83F7-A4CEB368FED7}" type="datetime3">
              <a:rPr lang="en-US" smtClean="0"/>
              <a:t>22 October 2024</a:t>
            </a:fld>
            <a:endParaRPr lang="en-US"/>
          </a:p>
        </p:txBody>
      </p:sp>
      <p:sp>
        <p:nvSpPr>
          <p:cNvPr id="11" name="Footer Placeholder 4">
            <a:extLst>
              <a:ext uri="{FF2B5EF4-FFF2-40B4-BE49-F238E27FC236}">
                <a16:creationId xmlns:a16="http://schemas.microsoft.com/office/drawing/2014/main" id="{C9C84D5F-49DA-C348-A9E3-4301D6EC2DFC}"/>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12" name="Slide Number Placeholder 5">
            <a:extLst>
              <a:ext uri="{FF2B5EF4-FFF2-40B4-BE49-F238E27FC236}">
                <a16:creationId xmlns:a16="http://schemas.microsoft.com/office/drawing/2014/main" id="{F31D1B82-61B6-0448-ACA2-8966A91D4AAD}"/>
              </a:ext>
            </a:extLst>
          </p:cNvPr>
          <p:cNvSpPr>
            <a:spLocks noGrp="1"/>
          </p:cNvSpPr>
          <p:nvPr>
            <p:ph type="sldNum" sz="quarter" idx="4"/>
          </p:nvPr>
        </p:nvSpPr>
        <p:spPr>
          <a:xfrm>
            <a:off x="8610600" y="6356350"/>
            <a:ext cx="3581400" cy="365125"/>
          </a:xfrm>
          <a:prstGeom prst="rect">
            <a:avLst/>
          </a:prstGeom>
        </p:spPr>
        <p:txBody>
          <a:bodyPr vert="horz" wrap="none" lIns="457200" tIns="228600" rIns="45720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
        <p:nvSpPr>
          <p:cNvPr id="13" name="Title 1">
            <a:extLst>
              <a:ext uri="{FF2B5EF4-FFF2-40B4-BE49-F238E27FC236}">
                <a16:creationId xmlns:a16="http://schemas.microsoft.com/office/drawing/2014/main" id="{BBB4317A-9106-5A4B-9D76-46318E658CAD}"/>
              </a:ext>
            </a:extLst>
          </p:cNvPr>
          <p:cNvSpPr>
            <a:spLocks noGrp="1"/>
          </p:cNvSpPr>
          <p:nvPr>
            <p:ph type="title" hasCustomPrompt="1"/>
          </p:nvPr>
        </p:nvSpPr>
        <p:spPr>
          <a:xfrm>
            <a:off x="0" y="365125"/>
            <a:ext cx="12192000" cy="975995"/>
          </a:xfrm>
        </p:spPr>
        <p:txBody>
          <a:bodyPr/>
          <a:lstStyle/>
          <a:p>
            <a:r>
              <a:rPr lang="en-US"/>
              <a:t>Slide Title</a:t>
            </a:r>
          </a:p>
        </p:txBody>
      </p:sp>
    </p:spTree>
    <p:extLst>
      <p:ext uri="{BB962C8B-B14F-4D97-AF65-F5344CB8AC3E}">
        <p14:creationId xmlns:p14="http://schemas.microsoft.com/office/powerpoint/2010/main" val="395183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5E1F7-54DC-2F44-9289-263EFFE05168}"/>
              </a:ext>
            </a:extLst>
          </p:cNvPr>
          <p:cNvSpPr>
            <a:spLocks noGrp="1"/>
          </p:cNvSpPr>
          <p:nvPr>
            <p:ph type="title"/>
          </p:nvPr>
        </p:nvSpPr>
        <p:spPr>
          <a:xfrm>
            <a:off x="0" y="1"/>
            <a:ext cx="12192000" cy="1341120"/>
          </a:xfrm>
          <a:prstGeom prst="rect">
            <a:avLst/>
          </a:prstGeom>
        </p:spPr>
        <p:txBody>
          <a:bodyPr vert="horz" lIns="457200" tIns="457200" rIns="457200" bIns="13716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F42B818-DFAA-5B49-935A-D1BB1FE9A035}"/>
              </a:ext>
            </a:extLst>
          </p:cNvPr>
          <p:cNvSpPr>
            <a:spLocks noGrp="1"/>
          </p:cNvSpPr>
          <p:nvPr>
            <p:ph type="body" idx="1"/>
          </p:nvPr>
        </p:nvSpPr>
        <p:spPr>
          <a:xfrm>
            <a:off x="622852" y="1351281"/>
            <a:ext cx="11569147" cy="4775966"/>
          </a:xfrm>
          <a:prstGeom prst="rect">
            <a:avLst/>
          </a:prstGeom>
        </p:spPr>
        <p:txBody>
          <a:bodyPr vert="horz" lIns="457200" tIns="228600" rIns="457200" bIns="228600" rtlCol="0">
            <a:noAutofit/>
          </a:bodyPr>
          <a:lstStyle/>
          <a:p>
            <a:pPr lvl="0"/>
            <a:r>
              <a:rPr lang="en-US"/>
              <a:t>Body text</a:t>
            </a:r>
          </a:p>
          <a:p>
            <a:pPr lvl="1"/>
            <a:r>
              <a:rPr lang="en-US"/>
              <a:t>Bullet points</a:t>
            </a:r>
          </a:p>
          <a:p>
            <a:pPr lvl="2"/>
            <a:r>
              <a:rPr lang="en-US" err="1"/>
              <a:t>Subheader</a:t>
            </a:r>
            <a:endParaRPr lang="en-US"/>
          </a:p>
          <a:p>
            <a:pPr lvl="3"/>
            <a:r>
              <a:rPr lang="en-US"/>
              <a:t>Subhead2</a:t>
            </a:r>
          </a:p>
          <a:p>
            <a:pPr lvl="4"/>
            <a:r>
              <a:rPr lang="en-US"/>
              <a:t>Quote</a:t>
            </a:r>
          </a:p>
        </p:txBody>
      </p:sp>
      <p:sp>
        <p:nvSpPr>
          <p:cNvPr id="4" name="Date Placeholder 3">
            <a:extLst>
              <a:ext uri="{FF2B5EF4-FFF2-40B4-BE49-F238E27FC236}">
                <a16:creationId xmlns:a16="http://schemas.microsoft.com/office/drawing/2014/main" id="{871F813E-418F-2E45-BAE3-5EEC12CAD71E}"/>
              </a:ext>
            </a:extLst>
          </p:cNvPr>
          <p:cNvSpPr>
            <a:spLocks noGrp="1"/>
          </p:cNvSpPr>
          <p:nvPr>
            <p:ph type="dt" sz="half" idx="2"/>
          </p:nvPr>
        </p:nvSpPr>
        <p:spPr>
          <a:xfrm>
            <a:off x="0" y="6356350"/>
            <a:ext cx="3581400" cy="365125"/>
          </a:xfrm>
          <a:prstGeom prst="rect">
            <a:avLst/>
          </a:prstGeom>
        </p:spPr>
        <p:txBody>
          <a:bodyPr vert="horz" wrap="none" lIns="182880" tIns="228600" rIns="45720" bIns="228600" rtlCol="0" anchor="ctr"/>
          <a:lstStyle>
            <a:lvl1pPr algn="l">
              <a:defRPr sz="1200" b="0" i="0">
                <a:solidFill>
                  <a:schemeClr val="tx1">
                    <a:tint val="75000"/>
                  </a:schemeClr>
                </a:solidFill>
                <a:latin typeface="Avenir Next" panose="020B0503020202020204" pitchFamily="34" charset="0"/>
              </a:defRPr>
            </a:lvl1pPr>
          </a:lstStyle>
          <a:p>
            <a:r>
              <a:rPr lang="en-US"/>
              <a:t>14 June 2023</a:t>
            </a:r>
          </a:p>
        </p:txBody>
      </p:sp>
      <p:sp>
        <p:nvSpPr>
          <p:cNvPr id="5" name="Footer Placeholder 4">
            <a:extLst>
              <a:ext uri="{FF2B5EF4-FFF2-40B4-BE49-F238E27FC236}">
                <a16:creationId xmlns:a16="http://schemas.microsoft.com/office/drawing/2014/main" id="{E67FF2D9-B984-EE48-9EC4-E3DC414877A1}"/>
              </a:ext>
            </a:extLst>
          </p:cNvPr>
          <p:cNvSpPr>
            <a:spLocks noGrp="1"/>
          </p:cNvSpPr>
          <p:nvPr>
            <p:ph type="ftr" sz="quarter" idx="3"/>
          </p:nvPr>
        </p:nvSpPr>
        <p:spPr>
          <a:xfrm>
            <a:off x="4038600" y="6356350"/>
            <a:ext cx="4114800" cy="365125"/>
          </a:xfrm>
          <a:prstGeom prst="rect">
            <a:avLst/>
          </a:prstGeom>
        </p:spPr>
        <p:txBody>
          <a:bodyPr vert="horz" wrap="none" lIns="457200" tIns="228600" rIns="457200" bIns="228600" rtlCol="0" anchor="ctr"/>
          <a:lstStyle>
            <a:lvl1pPr algn="ctr">
              <a:defRPr sz="1200" b="1" i="0">
                <a:solidFill>
                  <a:schemeClr val="accent1"/>
                </a:solidFill>
                <a:latin typeface="Avenir Next Demi Bold" panose="020B0503020202020204" pitchFamily="34" charset="0"/>
              </a:defRPr>
            </a:lvl1pPr>
          </a:lstStyle>
          <a:p>
            <a:r>
              <a:rPr lang="en-US"/>
              <a:t>splash.org</a:t>
            </a:r>
          </a:p>
        </p:txBody>
      </p:sp>
      <p:sp>
        <p:nvSpPr>
          <p:cNvPr id="6" name="Slide Number Placeholder 5">
            <a:extLst>
              <a:ext uri="{FF2B5EF4-FFF2-40B4-BE49-F238E27FC236}">
                <a16:creationId xmlns:a16="http://schemas.microsoft.com/office/drawing/2014/main" id="{06C8410D-7D62-4042-A61E-8C175F93D79A}"/>
              </a:ext>
            </a:extLst>
          </p:cNvPr>
          <p:cNvSpPr>
            <a:spLocks noGrp="1"/>
          </p:cNvSpPr>
          <p:nvPr>
            <p:ph type="sldNum" sz="quarter" idx="4"/>
          </p:nvPr>
        </p:nvSpPr>
        <p:spPr>
          <a:xfrm>
            <a:off x="8610600" y="6356350"/>
            <a:ext cx="3581400" cy="365125"/>
          </a:xfrm>
          <a:prstGeom prst="rect">
            <a:avLst/>
          </a:prstGeom>
        </p:spPr>
        <p:txBody>
          <a:bodyPr vert="horz" wrap="none" lIns="457200" tIns="228600" rIns="182880" bIns="228600" rtlCol="0" anchor="ctr"/>
          <a:lstStyle>
            <a:lvl1pPr algn="r">
              <a:defRPr sz="1200" b="0" i="0">
                <a:solidFill>
                  <a:schemeClr val="tx1">
                    <a:tint val="75000"/>
                  </a:schemeClr>
                </a:solidFill>
                <a:latin typeface="Avenir Next" panose="020B0503020202020204" pitchFamily="34" charset="0"/>
              </a:defRPr>
            </a:lvl1pPr>
          </a:lstStyle>
          <a:p>
            <a:fld id="{6222B0B4-1B52-8F4F-A521-6FA75CCDE588}" type="slidenum">
              <a:rPr lang="en-US" smtClean="0"/>
              <a:pPr/>
              <a:t>‹#›</a:t>
            </a:fld>
            <a:endParaRPr lang="en-US"/>
          </a:p>
        </p:txBody>
      </p:sp>
    </p:spTree>
    <p:extLst>
      <p:ext uri="{BB962C8B-B14F-4D97-AF65-F5344CB8AC3E}">
        <p14:creationId xmlns:p14="http://schemas.microsoft.com/office/powerpoint/2010/main" val="3885578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3" r:id="rId5"/>
    <p:sldLayoutId id="2147483652" r:id="rId6"/>
    <p:sldLayoutId id="2147483663" r:id="rId7"/>
    <p:sldLayoutId id="2147483660" r:id="rId8"/>
    <p:sldLayoutId id="2147483656" r:id="rId9"/>
    <p:sldLayoutId id="2147483658" r:id="rId10"/>
    <p:sldLayoutId id="2147483661" r:id="rId11"/>
    <p:sldLayoutId id="2147483659" r:id="rId12"/>
    <p:sldLayoutId id="2147483664" r:id="rId13"/>
    <p:sldLayoutId id="2147483665" r:id="rId14"/>
    <p:sldLayoutId id="2147483666" r:id="rId15"/>
    <p:sldLayoutId id="2147483667" r:id="rId16"/>
  </p:sldLayoutIdLst>
  <p:hf hdr="0"/>
  <p:txStyles>
    <p:titleStyle>
      <a:lvl1pPr algn="l" defTabSz="914400" rtl="0" eaLnBrk="1" latinLnBrk="0" hangingPunct="1">
        <a:lnSpc>
          <a:spcPct val="90000"/>
        </a:lnSpc>
        <a:spcBef>
          <a:spcPct val="0"/>
        </a:spcBef>
        <a:buNone/>
        <a:defRPr sz="3000" b="1" i="0" kern="1200" cap="all" spc="100" baseline="0">
          <a:solidFill>
            <a:schemeClr val="accent1"/>
          </a:solidFill>
          <a:latin typeface="Avenir Next" panose="020B0503020202020204" pitchFamily="34" charset="0"/>
          <a:ea typeface="+mj-ea"/>
          <a:cs typeface="+mj-cs"/>
        </a:defRPr>
      </a:lvl1pPr>
    </p:titleStyle>
    <p:bodyStyle>
      <a:lvl1pPr marL="9525" indent="0" algn="l" defTabSz="914400" rtl="0" eaLnBrk="1" latinLnBrk="0" hangingPunct="1">
        <a:lnSpc>
          <a:spcPct val="90000"/>
        </a:lnSpc>
        <a:spcBef>
          <a:spcPts val="700"/>
        </a:spcBef>
        <a:spcAft>
          <a:spcPts val="400"/>
        </a:spcAft>
        <a:buFont typeface="Arial" panose="020B0604020202020204" pitchFamily="34" charset="0"/>
        <a:buNone/>
        <a:tabLst/>
        <a:defRPr sz="2100" kern="1200">
          <a:solidFill>
            <a:schemeClr val="tx1"/>
          </a:solidFill>
          <a:latin typeface="Avenir Next" panose="020B0503020202020204" pitchFamily="34" charset="0"/>
          <a:ea typeface="+mn-ea"/>
          <a:cs typeface="+mn-cs"/>
        </a:defRPr>
      </a:lvl1pPr>
      <a:lvl2pPr marL="228600" indent="-228600" algn="l" defTabSz="914400" rtl="0" eaLnBrk="1" latinLnBrk="0" hangingPunct="1">
        <a:lnSpc>
          <a:spcPct val="90000"/>
        </a:lnSpc>
        <a:spcBef>
          <a:spcPts val="700"/>
        </a:spcBef>
        <a:spcAft>
          <a:spcPts val="700"/>
        </a:spcAft>
        <a:buFont typeface="Arial" panose="020B0604020202020204" pitchFamily="34" charset="0"/>
        <a:buChar char="•"/>
        <a:tabLst/>
        <a:defRPr sz="2100" kern="1200">
          <a:solidFill>
            <a:schemeClr val="tx1"/>
          </a:solidFill>
          <a:latin typeface="Avenir Next" panose="020B0503020202020204" pitchFamily="34" charset="0"/>
          <a:ea typeface="+mn-ea"/>
          <a:cs typeface="+mn-cs"/>
        </a:defRPr>
      </a:lvl2pPr>
      <a:lvl3pPr marL="9525" indent="0" algn="l" defTabSz="914400" rtl="0" eaLnBrk="1" latinLnBrk="0" hangingPunct="1">
        <a:lnSpc>
          <a:spcPct val="90000"/>
        </a:lnSpc>
        <a:spcBef>
          <a:spcPts val="2100"/>
        </a:spcBef>
        <a:spcAft>
          <a:spcPts val="400"/>
        </a:spcAft>
        <a:buFont typeface="Arial" panose="020B0604020202020204" pitchFamily="34" charset="0"/>
        <a:buNone/>
        <a:tabLst/>
        <a:defRPr sz="2400" b="1" i="0" kern="1200" cap="all" baseline="0">
          <a:solidFill>
            <a:schemeClr val="tx1"/>
          </a:solidFill>
          <a:latin typeface="Avenir Next" panose="020B0503020202020204" pitchFamily="34" charset="0"/>
          <a:ea typeface="+mn-ea"/>
          <a:cs typeface="+mn-cs"/>
        </a:defRPr>
      </a:lvl3pPr>
      <a:lvl4pPr marL="9525" indent="0" algn="l" defTabSz="914400" rtl="0" eaLnBrk="1" latinLnBrk="0" hangingPunct="1">
        <a:lnSpc>
          <a:spcPct val="90000"/>
        </a:lnSpc>
        <a:spcBef>
          <a:spcPts val="1100"/>
        </a:spcBef>
        <a:spcAft>
          <a:spcPts val="400"/>
        </a:spcAft>
        <a:buFont typeface="Arial" panose="020B0604020202020204" pitchFamily="34" charset="0"/>
        <a:buNone/>
        <a:tabLst/>
        <a:defRPr sz="2100" b="1" i="0" kern="1200" cap="all" baseline="0">
          <a:solidFill>
            <a:schemeClr val="accent1"/>
          </a:solidFill>
          <a:latin typeface="Avenir Next" panose="020B0503020202020204" pitchFamily="34" charset="0"/>
          <a:ea typeface="+mn-ea"/>
          <a:cs typeface="+mn-cs"/>
        </a:defRPr>
      </a:lvl4pPr>
      <a:lvl5pPr marL="9525" indent="0" algn="l" defTabSz="914400" rtl="0" eaLnBrk="1" latinLnBrk="0" hangingPunct="1">
        <a:lnSpc>
          <a:spcPct val="90000"/>
        </a:lnSpc>
        <a:spcBef>
          <a:spcPts val="700"/>
        </a:spcBef>
        <a:spcAft>
          <a:spcPts val="700"/>
        </a:spcAft>
        <a:buFont typeface="Arial" panose="020B0604020202020204" pitchFamily="34" charset="0"/>
        <a:buNone/>
        <a:tabLst/>
        <a:defRPr sz="2100" i="1" kern="1200">
          <a:solidFill>
            <a:srgbClr val="D5AB5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descr="A child in a blue apron&#10;&#10;Description automatically generated">
            <a:extLst>
              <a:ext uri="{FF2B5EF4-FFF2-40B4-BE49-F238E27FC236}">
                <a16:creationId xmlns:a16="http://schemas.microsoft.com/office/drawing/2014/main" id="{91451284-2A96-229B-192D-AC01FC629A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580" t="18358" r="130"/>
          <a:stretch/>
        </p:blipFill>
        <p:spPr>
          <a:xfrm>
            <a:off x="0" y="1736176"/>
            <a:ext cx="12192000" cy="5793868"/>
          </a:xfrm>
          <a:prstGeom prst="rect">
            <a:avLst/>
          </a:prstGeom>
        </p:spPr>
      </p:pic>
      <p:sp>
        <p:nvSpPr>
          <p:cNvPr id="3" name="Title 2">
            <a:extLst>
              <a:ext uri="{FF2B5EF4-FFF2-40B4-BE49-F238E27FC236}">
                <a16:creationId xmlns:a16="http://schemas.microsoft.com/office/drawing/2014/main" id="{DE3BA7A2-04A1-3541-B504-1227C2274A5E}"/>
              </a:ext>
            </a:extLst>
          </p:cNvPr>
          <p:cNvSpPr>
            <a:spLocks noGrp="1"/>
          </p:cNvSpPr>
          <p:nvPr>
            <p:ph type="ctrTitle"/>
          </p:nvPr>
        </p:nvSpPr>
        <p:spPr/>
        <p:txBody>
          <a:bodyPr/>
          <a:lstStyle/>
          <a:p>
            <a:r>
              <a:rPr lang="en-US" dirty="0">
                <a:latin typeface="Avenir Black" panose="020B0803020203020204" pitchFamily="34" charset="0"/>
              </a:rPr>
              <a:t>Splash</a:t>
            </a:r>
          </a:p>
        </p:txBody>
      </p:sp>
      <p:sp>
        <p:nvSpPr>
          <p:cNvPr id="4" name="Subtitle 3">
            <a:extLst>
              <a:ext uri="{FF2B5EF4-FFF2-40B4-BE49-F238E27FC236}">
                <a16:creationId xmlns:a16="http://schemas.microsoft.com/office/drawing/2014/main" id="{F4948565-E8ED-804E-A339-45BB36570796}"/>
              </a:ext>
            </a:extLst>
          </p:cNvPr>
          <p:cNvSpPr>
            <a:spLocks noGrp="1"/>
          </p:cNvSpPr>
          <p:nvPr>
            <p:ph type="subTitle" idx="1"/>
          </p:nvPr>
        </p:nvSpPr>
        <p:spPr>
          <a:xfrm>
            <a:off x="0" y="974284"/>
            <a:ext cx="10942319" cy="273687"/>
          </a:xfrm>
        </p:spPr>
        <p:txBody>
          <a:bodyPr/>
          <a:lstStyle/>
          <a:p>
            <a:r>
              <a:rPr lang="en-US" dirty="0">
                <a:latin typeface="Avenir Medium" panose="02000603020000020003" pitchFamily="2" charset="0"/>
              </a:rPr>
              <a:t>We Clean Water For Kids</a:t>
            </a:r>
          </a:p>
        </p:txBody>
      </p:sp>
      <p:cxnSp>
        <p:nvCxnSpPr>
          <p:cNvPr id="2" name="Straight Connector 1">
            <a:extLst>
              <a:ext uri="{FF2B5EF4-FFF2-40B4-BE49-F238E27FC236}">
                <a16:creationId xmlns:a16="http://schemas.microsoft.com/office/drawing/2014/main" id="{9B8C9CBF-5CE2-2445-F483-4936FE360545}"/>
              </a:ext>
            </a:extLst>
          </p:cNvPr>
          <p:cNvCxnSpPr>
            <a:cxnSpLocks/>
          </p:cNvCxnSpPr>
          <p:nvPr/>
        </p:nvCxnSpPr>
        <p:spPr>
          <a:xfrm flipH="1">
            <a:off x="0" y="1577255"/>
            <a:ext cx="1219200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6B320E-061F-90ED-CCF1-747CE18CBD20}"/>
              </a:ext>
            </a:extLst>
          </p:cNvPr>
          <p:cNvCxnSpPr>
            <a:cxnSpLocks/>
          </p:cNvCxnSpPr>
          <p:nvPr/>
        </p:nvCxnSpPr>
        <p:spPr>
          <a:xfrm flipH="1">
            <a:off x="0" y="62630"/>
            <a:ext cx="12192000" cy="0"/>
          </a:xfrm>
          <a:prstGeom prst="line">
            <a:avLst/>
          </a:prstGeom>
          <a:ln w="127000">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4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2999D09-D167-8F29-2953-F228C098F930}"/>
              </a:ext>
            </a:extLst>
          </p:cNvPr>
          <p:cNvSpPr txBox="1">
            <a:spLocks/>
          </p:cNvSpPr>
          <p:nvPr/>
        </p:nvSpPr>
        <p:spPr>
          <a:xfrm>
            <a:off x="2" y="980858"/>
            <a:ext cx="7804725" cy="5161758"/>
          </a:xfrm>
          <a:prstGeom prst="rect">
            <a:avLst/>
          </a:prstGeom>
        </p:spPr>
        <p:txBody>
          <a:bodyPr vert="horz" lIns="457200" tIns="228600" rIns="0" bIns="228600" rtlCol="0" anchor="t">
            <a:noAutofit/>
          </a:bodyPr>
          <a:lstStyle>
            <a:lvl1pPr marL="9525" indent="0" algn="l" defTabSz="914400" rtl="0" eaLnBrk="1" latinLnBrk="0" hangingPunct="1">
              <a:lnSpc>
                <a:spcPct val="90000"/>
              </a:lnSpc>
              <a:spcBef>
                <a:spcPts val="700"/>
              </a:spcBef>
              <a:spcAft>
                <a:spcPts val="700"/>
              </a:spcAft>
              <a:buFont typeface="Arial" panose="020B0604020202020204" pitchFamily="34" charset="0"/>
              <a:buNone/>
              <a:tabLst/>
              <a:defRPr sz="2100" kern="1200">
                <a:solidFill>
                  <a:schemeClr val="tx1"/>
                </a:solidFill>
                <a:latin typeface="Avenir Next" panose="020B0503020202020204" pitchFamily="34" charset="0"/>
                <a:ea typeface="+mn-ea"/>
                <a:cs typeface="+mn-cs"/>
              </a:defRPr>
            </a:lvl1pPr>
            <a:lvl2pPr marL="228600" indent="-228600" algn="l" defTabSz="914400" rtl="0" eaLnBrk="1" latinLnBrk="0" hangingPunct="1">
              <a:lnSpc>
                <a:spcPct val="100000"/>
              </a:lnSpc>
              <a:spcBef>
                <a:spcPts val="700"/>
              </a:spcBef>
              <a:spcAft>
                <a:spcPts val="700"/>
              </a:spcAft>
              <a:buFont typeface="Arial" panose="020B0604020202020204" pitchFamily="34" charset="0"/>
              <a:buChar char="•"/>
              <a:tabLst/>
              <a:defRPr sz="2100" kern="1200">
                <a:solidFill>
                  <a:schemeClr val="tx1"/>
                </a:solidFill>
                <a:latin typeface="Avenir Next" panose="020B0503020202020204" pitchFamily="34" charset="0"/>
                <a:ea typeface="+mn-ea"/>
                <a:cs typeface="+mn-cs"/>
              </a:defRPr>
            </a:lvl2pPr>
            <a:lvl3pPr marL="9525" indent="0" algn="l" defTabSz="914400" rtl="0" eaLnBrk="1" fontAlgn="t" latinLnBrk="0" hangingPunct="0">
              <a:lnSpc>
                <a:spcPct val="90000"/>
              </a:lnSpc>
              <a:spcBef>
                <a:spcPts val="1700"/>
              </a:spcBef>
              <a:spcAft>
                <a:spcPts val="400"/>
              </a:spcAft>
              <a:buFont typeface="Arial" panose="020B0604020202020204" pitchFamily="34" charset="0"/>
              <a:buNone/>
              <a:tabLst/>
              <a:defRPr sz="2400" b="1" i="0" kern="1200" cap="all" baseline="0">
                <a:solidFill>
                  <a:schemeClr val="tx1"/>
                </a:solidFill>
                <a:latin typeface="Avenir Next" panose="020B0503020202020204" pitchFamily="34" charset="0"/>
                <a:ea typeface="+mn-ea"/>
                <a:cs typeface="+mn-cs"/>
              </a:defRPr>
            </a:lvl3pPr>
            <a:lvl4pPr marL="9525" indent="0" algn="l" defTabSz="914400" rtl="0" eaLnBrk="1" latinLnBrk="0" hangingPunct="1">
              <a:lnSpc>
                <a:spcPct val="90000"/>
              </a:lnSpc>
              <a:spcBef>
                <a:spcPts val="1100"/>
              </a:spcBef>
              <a:spcAft>
                <a:spcPts val="0"/>
              </a:spcAft>
              <a:buFont typeface="Arial" panose="020B0604020202020204" pitchFamily="34" charset="0"/>
              <a:buNone/>
              <a:tabLst/>
              <a:defRPr sz="2100" b="1" i="0" kern="1200" cap="all" baseline="0">
                <a:solidFill>
                  <a:schemeClr val="accent1"/>
                </a:solidFill>
                <a:latin typeface="Avenir Next" panose="020B0503020202020204" pitchFamily="34" charset="0"/>
                <a:ea typeface="+mn-ea"/>
                <a:cs typeface="+mn-cs"/>
              </a:defRPr>
            </a:lvl4pPr>
            <a:lvl5pPr marL="9525" indent="0" algn="l" defTabSz="914400" rtl="0" eaLnBrk="1" latinLnBrk="0" hangingPunct="1">
              <a:lnSpc>
                <a:spcPct val="90000"/>
              </a:lnSpc>
              <a:spcBef>
                <a:spcPts val="700"/>
              </a:spcBef>
              <a:spcAft>
                <a:spcPts val="700"/>
              </a:spcAft>
              <a:buFont typeface="Arial" panose="020B0604020202020204" pitchFamily="34" charset="0"/>
              <a:buNone/>
              <a:tabLst/>
              <a:defRPr sz="2100" i="1" kern="1200">
                <a:solidFill>
                  <a:srgbClr val="D5AB5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indent="-285750">
              <a:lnSpc>
                <a:spcPct val="100000"/>
              </a:lnSpc>
              <a:spcAft>
                <a:spcPts val="1200"/>
              </a:spcAft>
              <a:buClr>
                <a:schemeClr val="accent1"/>
              </a:buClr>
              <a:buSzPct val="125000"/>
              <a:buFont typeface="Arial" panose="020B0604020202020204" pitchFamily="34" charset="0"/>
              <a:buChar char="•"/>
            </a:pPr>
            <a:endParaRPr lang="en-US" sz="1600">
              <a:solidFill>
                <a:schemeClr val="tx1">
                  <a:lumMod val="90000"/>
                  <a:lumOff val="10000"/>
                </a:schemeClr>
              </a:solidFill>
            </a:endParaRPr>
          </a:p>
          <a:p>
            <a:pPr marL="295275" indent="-285750">
              <a:lnSpc>
                <a:spcPct val="100000"/>
              </a:lnSpc>
              <a:spcAft>
                <a:spcPts val="1200"/>
              </a:spcAft>
              <a:buClr>
                <a:schemeClr val="accent1"/>
              </a:buClr>
              <a:buSzPct val="125000"/>
              <a:buFont typeface="Arial" panose="020B0604020202020204" pitchFamily="34" charset="0"/>
              <a:buChar char="•"/>
            </a:pPr>
            <a:endParaRPr lang="en-US" sz="1600">
              <a:solidFill>
                <a:srgbClr val="000000"/>
              </a:solidFill>
            </a:endParaRPr>
          </a:p>
        </p:txBody>
      </p:sp>
      <p:sp>
        <p:nvSpPr>
          <p:cNvPr id="2" name="Title 1">
            <a:extLst>
              <a:ext uri="{FF2B5EF4-FFF2-40B4-BE49-F238E27FC236}">
                <a16:creationId xmlns:a16="http://schemas.microsoft.com/office/drawing/2014/main" id="{BCF74467-230F-E791-C880-ADA09352EC7F}"/>
              </a:ext>
            </a:extLst>
          </p:cNvPr>
          <p:cNvSpPr>
            <a:spLocks noGrp="1"/>
          </p:cNvSpPr>
          <p:nvPr>
            <p:ph type="title"/>
          </p:nvPr>
        </p:nvSpPr>
        <p:spPr/>
        <p:txBody>
          <a:bodyPr/>
          <a:lstStyle/>
          <a:p>
            <a:r>
              <a:rPr lang="en-US" dirty="0">
                <a:latin typeface="Avenir Black" panose="020B0803020203020204" pitchFamily="34" charset="0"/>
              </a:rPr>
              <a:t>SCHOOL-CENTERED, CITYWIDE SCALE</a:t>
            </a:r>
          </a:p>
        </p:txBody>
      </p:sp>
      <p:cxnSp>
        <p:nvCxnSpPr>
          <p:cNvPr id="7" name="Straight Connector 6">
            <a:extLst>
              <a:ext uri="{FF2B5EF4-FFF2-40B4-BE49-F238E27FC236}">
                <a16:creationId xmlns:a16="http://schemas.microsoft.com/office/drawing/2014/main" id="{37328841-5500-165D-2749-92D717AE584E}"/>
              </a:ext>
            </a:extLst>
          </p:cNvPr>
          <p:cNvCxnSpPr>
            <a:cxnSpLocks/>
          </p:cNvCxnSpPr>
          <p:nvPr/>
        </p:nvCxnSpPr>
        <p:spPr>
          <a:xfrm flipH="1">
            <a:off x="0" y="62630"/>
            <a:ext cx="121920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924CA81-9248-B24A-4F30-BF6A5BAA0225}"/>
              </a:ext>
            </a:extLst>
          </p:cNvPr>
          <p:cNvSpPr txBox="1">
            <a:spLocks/>
          </p:cNvSpPr>
          <p:nvPr/>
        </p:nvSpPr>
        <p:spPr>
          <a:xfrm>
            <a:off x="8610600" y="6478588"/>
            <a:ext cx="3581400" cy="365125"/>
          </a:xfrm>
          <a:prstGeom prst="rect">
            <a:avLst/>
          </a:prstGeom>
        </p:spPr>
        <p:txBody>
          <a:bodyPr vert="horz" wrap="none" lIns="182880" tIns="228600" rIns="182880" bIns="228600" rtlCol="0" anchor="ctr"/>
          <a:lstStyle>
            <a:defPPr>
              <a:defRPr lang="en-US"/>
            </a:defPPr>
            <a:lvl1pPr marL="0" algn="r" defTabSz="914400" rtl="0" eaLnBrk="1" latinLnBrk="0" hangingPunct="1">
              <a:defRPr sz="1200" b="0" i="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2B0B4-1B52-8F4F-A521-6FA75CCDE588}" type="slidenum">
              <a:rPr lang="en-US" smtClean="0">
                <a:solidFill>
                  <a:schemeClr val="tx1">
                    <a:lumMod val="50000"/>
                    <a:lumOff val="50000"/>
                  </a:schemeClr>
                </a:solidFill>
              </a:rPr>
              <a:pPr/>
              <a:t>2</a:t>
            </a:fld>
            <a:endParaRPr lang="en-US">
              <a:solidFill>
                <a:schemeClr val="tx1">
                  <a:lumMod val="50000"/>
                  <a:lumOff val="50000"/>
                </a:schemeClr>
              </a:solidFill>
            </a:endParaRPr>
          </a:p>
        </p:txBody>
      </p:sp>
      <p:sp>
        <p:nvSpPr>
          <p:cNvPr id="4" name="TextBox 3">
            <a:extLst>
              <a:ext uri="{FF2B5EF4-FFF2-40B4-BE49-F238E27FC236}">
                <a16:creationId xmlns:a16="http://schemas.microsoft.com/office/drawing/2014/main" id="{0BD33AE8-8EBA-5327-A9EF-A9AE9313AE64}"/>
              </a:ext>
            </a:extLst>
          </p:cNvPr>
          <p:cNvSpPr txBox="1"/>
          <p:nvPr/>
        </p:nvSpPr>
        <p:spPr>
          <a:xfrm>
            <a:off x="419842" y="1033147"/>
            <a:ext cx="8210826" cy="923330"/>
          </a:xfrm>
          <a:prstGeom prst="rect">
            <a:avLst/>
          </a:prstGeom>
          <a:noFill/>
        </p:spPr>
        <p:txBody>
          <a:bodyPr wrap="square">
            <a:spAutoFit/>
          </a:bodyPr>
          <a:lstStyle/>
          <a:p>
            <a:r>
              <a:rPr lang="en-US" dirty="0">
                <a:solidFill>
                  <a:schemeClr val="tx2"/>
                </a:solidFill>
                <a:effectLst/>
                <a:latin typeface="Avenir Book" panose="02000503020000020003" pitchFamily="2" charset="0"/>
                <a:cs typeface="Gotham Book" pitchFamily="2" charset="0"/>
              </a:rPr>
              <a:t>Splash’s WASH solution is based on a simple fact: </a:t>
            </a:r>
            <a:r>
              <a:rPr lang="en-US" b="1" dirty="0">
                <a:solidFill>
                  <a:schemeClr val="tx2"/>
                </a:solidFill>
                <a:effectLst/>
                <a:latin typeface="Avenir Black" panose="020B0803020203020204" pitchFamily="34" charset="0"/>
                <a:cs typeface="Gotham Book" pitchFamily="2" charset="0"/>
              </a:rPr>
              <a:t>There is no faster way to reach the highest concentration of poor urban children than through city schools</a:t>
            </a:r>
            <a:r>
              <a:rPr lang="en-US" dirty="0">
                <a:solidFill>
                  <a:schemeClr val="tx2"/>
                </a:solidFill>
                <a:effectLst/>
                <a:latin typeface="Avenir Black" panose="020B0803020203020204" pitchFamily="34" charset="0"/>
                <a:cs typeface="Gotham Book" pitchFamily="2" charset="0"/>
              </a:rPr>
              <a:t>.</a:t>
            </a:r>
            <a:r>
              <a:rPr lang="en-US" dirty="0">
                <a:solidFill>
                  <a:schemeClr val="tx2"/>
                </a:solidFill>
                <a:effectLst/>
                <a:latin typeface="Avenir Book" panose="02000503020000020003" pitchFamily="2" charset="0"/>
                <a:cs typeface="Gotham Book" pitchFamily="2" charset="0"/>
              </a:rPr>
              <a:t> Our WASH in Schools approach has five cascading components. </a:t>
            </a:r>
          </a:p>
        </p:txBody>
      </p:sp>
      <p:pic>
        <p:nvPicPr>
          <p:cNvPr id="5" name="image2.jpg" descr="A white text with black text&#10;&#10;Description automatically generated">
            <a:extLst>
              <a:ext uri="{FF2B5EF4-FFF2-40B4-BE49-F238E27FC236}">
                <a16:creationId xmlns:a16="http://schemas.microsoft.com/office/drawing/2014/main" id="{AE6AFB0C-F26B-4122-4E22-4EB9AC47E46E}"/>
              </a:ext>
            </a:extLst>
          </p:cNvPr>
          <p:cNvPicPr/>
          <p:nvPr/>
        </p:nvPicPr>
        <p:blipFill>
          <a:blip r:embed="rId3"/>
          <a:srcRect/>
          <a:stretch>
            <a:fillRect/>
          </a:stretch>
        </p:blipFill>
        <p:spPr>
          <a:xfrm>
            <a:off x="427082" y="2052918"/>
            <a:ext cx="8034122" cy="3187616"/>
          </a:xfrm>
          <a:prstGeom prst="rect">
            <a:avLst/>
          </a:prstGeom>
          <a:ln/>
        </p:spPr>
      </p:pic>
      <p:pic>
        <p:nvPicPr>
          <p:cNvPr id="12" name="Picture 11">
            <a:extLst>
              <a:ext uri="{FF2B5EF4-FFF2-40B4-BE49-F238E27FC236}">
                <a16:creationId xmlns:a16="http://schemas.microsoft.com/office/drawing/2014/main" id="{B2DEC3FF-2392-8F0D-FE14-2FD8CDD62ADF}"/>
              </a:ext>
            </a:extLst>
          </p:cNvPr>
          <p:cNvPicPr>
            <a:picLocks noChangeAspect="1"/>
          </p:cNvPicPr>
          <p:nvPr/>
        </p:nvPicPr>
        <p:blipFill rotWithShape="1">
          <a:blip r:embed="rId4"/>
          <a:srcRect l="22913" t="30618" r="49832" b="14658"/>
          <a:stretch/>
        </p:blipFill>
        <p:spPr>
          <a:xfrm>
            <a:off x="9035138" y="327041"/>
            <a:ext cx="2752391" cy="3101957"/>
          </a:xfrm>
          <a:prstGeom prst="rect">
            <a:avLst/>
          </a:prstGeom>
        </p:spPr>
      </p:pic>
      <p:sp>
        <p:nvSpPr>
          <p:cNvPr id="14" name="TextBox 13">
            <a:extLst>
              <a:ext uri="{FF2B5EF4-FFF2-40B4-BE49-F238E27FC236}">
                <a16:creationId xmlns:a16="http://schemas.microsoft.com/office/drawing/2014/main" id="{E9AEF9A1-3DC5-D619-2CE3-CF3470F255DD}"/>
              </a:ext>
            </a:extLst>
          </p:cNvPr>
          <p:cNvSpPr txBox="1"/>
          <p:nvPr/>
        </p:nvSpPr>
        <p:spPr>
          <a:xfrm>
            <a:off x="419842" y="5415477"/>
            <a:ext cx="8034122" cy="923330"/>
          </a:xfrm>
          <a:prstGeom prst="rect">
            <a:avLst/>
          </a:prstGeom>
          <a:noFill/>
        </p:spPr>
        <p:txBody>
          <a:bodyPr wrap="square">
            <a:spAutoFit/>
          </a:bodyPr>
          <a:lstStyle/>
          <a:p>
            <a:r>
              <a:rPr lang="en-US" dirty="0">
                <a:solidFill>
                  <a:schemeClr val="tx2"/>
                </a:solidFill>
                <a:effectLst/>
                <a:latin typeface="Avenir Book" panose="02000503020000020003" pitchFamily="2" charset="0"/>
                <a:cs typeface="Gotham Book" pitchFamily="2" charset="0"/>
              </a:rPr>
              <a:t>But we don’t just do this at a few schools. </a:t>
            </a:r>
            <a:r>
              <a:rPr lang="en-US" b="1" dirty="0">
                <a:solidFill>
                  <a:schemeClr val="tx2"/>
                </a:solidFill>
                <a:effectLst/>
                <a:latin typeface="Avenir Black" panose="020B0803020203020204" pitchFamily="34" charset="0"/>
                <a:cs typeface="Gotham Book" pitchFamily="2" charset="0"/>
              </a:rPr>
              <a:t>We do this at hundreds of schools, reaching full coverage</a:t>
            </a:r>
            <a:r>
              <a:rPr lang="en-US" dirty="0">
                <a:solidFill>
                  <a:schemeClr val="tx2"/>
                </a:solidFill>
                <a:effectLst/>
                <a:latin typeface="Avenir Black" panose="020B0803020203020204" pitchFamily="34" charset="0"/>
                <a:cs typeface="Gotham Book" pitchFamily="2" charset="0"/>
              </a:rPr>
              <a:t> </a:t>
            </a:r>
            <a:r>
              <a:rPr lang="en-US" dirty="0">
                <a:solidFill>
                  <a:schemeClr val="tx2"/>
                </a:solidFill>
                <a:effectLst/>
                <a:latin typeface="Avenir Book" panose="02000503020000020003" pitchFamily="2" charset="0"/>
                <a:cs typeface="Gotham Book" pitchFamily="2" charset="0"/>
              </a:rPr>
              <a:t>to ensure sustainability and so other cities can see, learn, and copy.</a:t>
            </a:r>
          </a:p>
        </p:txBody>
      </p:sp>
      <p:pic>
        <p:nvPicPr>
          <p:cNvPr id="9" name="Picture 8">
            <a:extLst>
              <a:ext uri="{FF2B5EF4-FFF2-40B4-BE49-F238E27FC236}">
                <a16:creationId xmlns:a16="http://schemas.microsoft.com/office/drawing/2014/main" id="{221218F6-43F6-246F-E586-4F36F6FE57D1}"/>
              </a:ext>
            </a:extLst>
          </p:cNvPr>
          <p:cNvPicPr>
            <a:picLocks noChangeAspect="1"/>
          </p:cNvPicPr>
          <p:nvPr/>
        </p:nvPicPr>
        <p:blipFill rotWithShape="1">
          <a:blip r:embed="rId4"/>
          <a:srcRect l="49852" t="30847" r="22892" b="15859"/>
          <a:stretch/>
        </p:blipFill>
        <p:spPr>
          <a:xfrm>
            <a:off x="9035138" y="3510032"/>
            <a:ext cx="2752390" cy="3020927"/>
          </a:xfrm>
          <a:prstGeom prst="rect">
            <a:avLst/>
          </a:prstGeom>
        </p:spPr>
      </p:pic>
    </p:spTree>
    <p:extLst>
      <p:ext uri="{BB962C8B-B14F-4D97-AF65-F5344CB8AC3E}">
        <p14:creationId xmlns:p14="http://schemas.microsoft.com/office/powerpoint/2010/main" val="381263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D56E6488-4C5E-71BD-5CBF-B0593F2E01AF}"/>
              </a:ext>
            </a:extLst>
          </p:cNvPr>
          <p:cNvSpPr/>
          <p:nvPr/>
        </p:nvSpPr>
        <p:spPr>
          <a:xfrm rot="10800000">
            <a:off x="6709553" y="-7218"/>
            <a:ext cx="4416551" cy="4612466"/>
          </a:xfrm>
          <a:prstGeom prst="snip1Rect">
            <a:avLst/>
          </a:prstGeom>
          <a:solidFill>
            <a:srgbClr val="E1E9EB">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4F1E8B8-7C28-7DB5-755D-BBF52EE57A6F}"/>
              </a:ext>
            </a:extLst>
          </p:cNvPr>
          <p:cNvCxnSpPr>
            <a:cxnSpLocks/>
          </p:cNvCxnSpPr>
          <p:nvPr/>
        </p:nvCxnSpPr>
        <p:spPr>
          <a:xfrm flipH="1">
            <a:off x="0" y="62630"/>
            <a:ext cx="121920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1FD669-E414-081B-5728-116B8F7CD34C}"/>
              </a:ext>
            </a:extLst>
          </p:cNvPr>
          <p:cNvSpPr>
            <a:spLocks noGrp="1"/>
          </p:cNvSpPr>
          <p:nvPr>
            <p:ph type="title"/>
          </p:nvPr>
        </p:nvSpPr>
        <p:spPr/>
        <p:txBody>
          <a:bodyPr/>
          <a:lstStyle/>
          <a:p>
            <a:r>
              <a:rPr lang="en-US" sz="3000" dirty="0">
                <a:latin typeface="Avenir Black" panose="020B0803020203020204" pitchFamily="34" charset="0"/>
              </a:rPr>
              <a:t>Project WISE Overview</a:t>
            </a:r>
          </a:p>
        </p:txBody>
      </p:sp>
      <p:sp>
        <p:nvSpPr>
          <p:cNvPr id="3" name="TextBox 2">
            <a:extLst>
              <a:ext uri="{FF2B5EF4-FFF2-40B4-BE49-F238E27FC236}">
                <a16:creationId xmlns:a16="http://schemas.microsoft.com/office/drawing/2014/main" id="{98F69051-D6BE-E250-EE82-2C10FD31D31E}"/>
              </a:ext>
            </a:extLst>
          </p:cNvPr>
          <p:cNvSpPr txBox="1"/>
          <p:nvPr/>
        </p:nvSpPr>
        <p:spPr>
          <a:xfrm>
            <a:off x="378372" y="1042916"/>
            <a:ext cx="5547166" cy="2904385"/>
          </a:xfrm>
          <a:prstGeom prst="rect">
            <a:avLst/>
          </a:prstGeom>
          <a:noFill/>
        </p:spPr>
        <p:txBody>
          <a:bodyPr wrap="square" lIns="91440" tIns="45720" rIns="91440" bIns="45720" rtlCol="0" anchor="t">
            <a:spAutoFit/>
          </a:bodyPr>
          <a:lstStyle/>
          <a:p>
            <a:pPr algn="l">
              <a:spcAft>
                <a:spcPts val="600"/>
              </a:spcAft>
            </a:pPr>
            <a:r>
              <a:rPr lang="en-US" sz="2200" b="1" dirty="0">
                <a:solidFill>
                  <a:schemeClr val="tx1">
                    <a:lumMod val="90000"/>
                    <a:lumOff val="10000"/>
                  </a:schemeClr>
                </a:solidFill>
                <a:latin typeface="Avenir Medium" panose="02000603020000020003" pitchFamily="2" charset="0"/>
              </a:rPr>
              <a:t>Better health and school attendance through water, sanitation, hygiene, and menstrual health (WASH-M) in schools</a:t>
            </a:r>
            <a:endParaRPr lang="en-US" sz="1600" b="1" dirty="0">
              <a:solidFill>
                <a:schemeClr val="accent1"/>
              </a:solidFill>
              <a:latin typeface="Avenir Medium" panose="02000603020000020003" pitchFamily="2" charset="0"/>
            </a:endParaRPr>
          </a:p>
          <a:p>
            <a:pPr algn="l">
              <a:spcBef>
                <a:spcPts val="1600"/>
              </a:spcBef>
              <a:spcAft>
                <a:spcPts val="600"/>
              </a:spcAft>
            </a:pPr>
            <a:r>
              <a:rPr lang="en-US" sz="1600" b="1" dirty="0">
                <a:solidFill>
                  <a:schemeClr val="accent1"/>
                </a:solidFill>
                <a:latin typeface="Avenir Black" panose="020B0803020203020204" pitchFamily="34" charset="0"/>
              </a:rPr>
              <a:t>GEOGRAPHY</a:t>
            </a:r>
          </a:p>
          <a:p>
            <a:pPr algn="l">
              <a:lnSpc>
                <a:spcPct val="110000"/>
              </a:lnSpc>
            </a:pPr>
            <a:r>
              <a:rPr lang="en-US" b="1" dirty="0">
                <a:solidFill>
                  <a:schemeClr val="tx1">
                    <a:lumMod val="90000"/>
                    <a:lumOff val="10000"/>
                  </a:schemeClr>
                </a:solidFill>
                <a:latin typeface="Avenir Medium" panose="02000603020000020003" pitchFamily="2" charset="0"/>
              </a:rPr>
              <a:t>Addis Ababa</a:t>
            </a:r>
            <a:r>
              <a:rPr lang="en-US" dirty="0">
                <a:solidFill>
                  <a:schemeClr val="tx2"/>
                </a:solidFill>
                <a:latin typeface="Avenir Medium" panose="02000603020000020003" pitchFamily="2" charset="0"/>
              </a:rPr>
              <a:t>, </a:t>
            </a:r>
            <a:r>
              <a:rPr lang="en-US" dirty="0">
                <a:solidFill>
                  <a:schemeClr val="tx2"/>
                </a:solidFill>
                <a:latin typeface="Avenir Book" panose="02000503020000020003" pitchFamily="2" charset="0"/>
              </a:rPr>
              <a:t>Ethiopia</a:t>
            </a:r>
          </a:p>
          <a:p>
            <a:pPr algn="l">
              <a:lnSpc>
                <a:spcPct val="110000"/>
              </a:lnSpc>
            </a:pPr>
            <a:r>
              <a:rPr lang="en-US" b="1" dirty="0">
                <a:solidFill>
                  <a:schemeClr val="tx1">
                    <a:lumMod val="90000"/>
                    <a:lumOff val="10000"/>
                  </a:schemeClr>
                </a:solidFill>
                <a:latin typeface="Avenir Medium" panose="02000603020000020003" pitchFamily="2" charset="0"/>
              </a:rPr>
              <a:t>Bahir Dar</a:t>
            </a:r>
            <a:r>
              <a:rPr lang="en-US" dirty="0">
                <a:solidFill>
                  <a:schemeClr val="tx2"/>
                </a:solidFill>
                <a:latin typeface="Avenir Medium" panose="02000603020000020003" pitchFamily="2" charset="0"/>
              </a:rPr>
              <a:t>, </a:t>
            </a:r>
            <a:r>
              <a:rPr lang="en-US" dirty="0">
                <a:solidFill>
                  <a:schemeClr val="tx2"/>
                </a:solidFill>
                <a:latin typeface="Avenir Book" panose="02000503020000020003" pitchFamily="2" charset="0"/>
              </a:rPr>
              <a:t>Ethiopia</a:t>
            </a:r>
          </a:p>
          <a:p>
            <a:pPr algn="l">
              <a:lnSpc>
                <a:spcPct val="110000"/>
              </a:lnSpc>
            </a:pPr>
            <a:r>
              <a:rPr lang="en-US" b="1" dirty="0">
                <a:solidFill>
                  <a:schemeClr val="tx1">
                    <a:lumMod val="90000"/>
                    <a:lumOff val="10000"/>
                  </a:schemeClr>
                </a:solidFill>
                <a:latin typeface="Avenir Medium" panose="02000603020000020003" pitchFamily="2" charset="0"/>
              </a:rPr>
              <a:t>Kolkata</a:t>
            </a:r>
            <a:r>
              <a:rPr lang="en-US" dirty="0">
                <a:solidFill>
                  <a:schemeClr val="tx2"/>
                </a:solidFill>
                <a:latin typeface="Avenir Medium" panose="02000603020000020003" pitchFamily="2" charset="0"/>
              </a:rPr>
              <a:t>, </a:t>
            </a:r>
            <a:r>
              <a:rPr lang="en-US" dirty="0">
                <a:solidFill>
                  <a:schemeClr val="tx2"/>
                </a:solidFill>
                <a:latin typeface="Avenir Book" panose="02000503020000020003" pitchFamily="2" charset="0"/>
              </a:rPr>
              <a:t>India</a:t>
            </a:r>
          </a:p>
          <a:p>
            <a:pPr algn="l"/>
            <a:endParaRPr lang="en-US" dirty="0">
              <a:solidFill>
                <a:schemeClr val="tx2"/>
              </a:solidFill>
              <a:latin typeface="Avenir Next" panose="020B0503020202020204" pitchFamily="34" charset="0"/>
            </a:endParaRPr>
          </a:p>
        </p:txBody>
      </p:sp>
      <p:sp>
        <p:nvSpPr>
          <p:cNvPr id="4" name="TextBox 3">
            <a:extLst>
              <a:ext uri="{FF2B5EF4-FFF2-40B4-BE49-F238E27FC236}">
                <a16:creationId xmlns:a16="http://schemas.microsoft.com/office/drawing/2014/main" id="{A915DF82-D96B-419B-DAC6-30248BE64610}"/>
              </a:ext>
            </a:extLst>
          </p:cNvPr>
          <p:cNvSpPr txBox="1"/>
          <p:nvPr/>
        </p:nvSpPr>
        <p:spPr>
          <a:xfrm>
            <a:off x="378372" y="4539216"/>
            <a:ext cx="11000399" cy="1919949"/>
          </a:xfrm>
          <a:prstGeom prst="rect">
            <a:avLst/>
          </a:prstGeom>
          <a:noFill/>
        </p:spPr>
        <p:txBody>
          <a:bodyPr wrap="square" lIns="91440" tIns="45720" rIns="0" bIns="45720" rtlCol="0" anchor="t">
            <a:spAutoFit/>
          </a:bodyPr>
          <a:lstStyle/>
          <a:p>
            <a:pPr algn="l">
              <a:spcAft>
                <a:spcPts val="600"/>
              </a:spcAft>
            </a:pPr>
            <a:r>
              <a:rPr lang="en-US" sz="1600" b="1" dirty="0">
                <a:solidFill>
                  <a:schemeClr val="accent1"/>
                </a:solidFill>
                <a:latin typeface="Avenir Black" panose="020B0803020203020204" pitchFamily="34" charset="0"/>
              </a:rPr>
              <a:t>TRANSFORMATIVE PROPOSITION</a:t>
            </a:r>
          </a:p>
          <a:p>
            <a:pPr>
              <a:lnSpc>
                <a:spcPct val="110000"/>
              </a:lnSpc>
            </a:pPr>
            <a:r>
              <a:rPr lang="en-US" dirty="0">
                <a:solidFill>
                  <a:schemeClr val="tx2"/>
                </a:solidFill>
                <a:effectLst/>
                <a:latin typeface="Avenir Book" panose="02000503020000020003" pitchFamily="2" charset="0"/>
              </a:rPr>
              <a:t>Splash is transforming WASH conditions at public schools across three cities in Ethiopia and India</a:t>
            </a:r>
            <a:r>
              <a:rPr lang="en-US" dirty="0">
                <a:solidFill>
                  <a:schemeClr val="tx2"/>
                </a:solidFill>
                <a:latin typeface="Avenir Book" panose="02000503020000020003" pitchFamily="2" charset="0"/>
              </a:rPr>
              <a:t> </a:t>
            </a:r>
            <a:r>
              <a:rPr lang="en-US" dirty="0">
                <a:solidFill>
                  <a:schemeClr val="tx2"/>
                </a:solidFill>
                <a:effectLst/>
                <a:latin typeface="Avenir Book" panose="02000503020000020003" pitchFamily="2" charset="0"/>
              </a:rPr>
              <a:t>— serving more than 800,000 children and providing an affordable, proven, and replicable model for national coverage of all schools for all students. </a:t>
            </a:r>
            <a:r>
              <a:rPr lang="en-US" dirty="0">
                <a:solidFill>
                  <a:srgbClr val="221E1F"/>
                </a:solidFill>
                <a:effectLst/>
                <a:latin typeface="Avenir Book" panose="02000503020000020003" pitchFamily="2" charset="0"/>
              </a:rPr>
              <a:t>Working in kindergarten, primary, and secondary schools, this project provides improved water, sanitation, and hygiene infrastructure; behavior change programs for kids and adults; and strengthened menstrual health services for girls aged 10 and above. </a:t>
            </a:r>
          </a:p>
        </p:txBody>
      </p:sp>
      <p:sp>
        <p:nvSpPr>
          <p:cNvPr id="13" name="TextBox 12">
            <a:extLst>
              <a:ext uri="{FF2B5EF4-FFF2-40B4-BE49-F238E27FC236}">
                <a16:creationId xmlns:a16="http://schemas.microsoft.com/office/drawing/2014/main" id="{FC2B4667-6708-3256-9859-B276C58D115D}"/>
              </a:ext>
            </a:extLst>
          </p:cNvPr>
          <p:cNvSpPr txBox="1"/>
          <p:nvPr/>
        </p:nvSpPr>
        <p:spPr>
          <a:xfrm>
            <a:off x="6709554" y="387999"/>
            <a:ext cx="4416552" cy="338554"/>
          </a:xfrm>
          <a:prstGeom prst="rect">
            <a:avLst/>
          </a:prstGeom>
          <a:noFill/>
        </p:spPr>
        <p:txBody>
          <a:bodyPr wrap="square">
            <a:spAutoFit/>
          </a:bodyPr>
          <a:lstStyle/>
          <a:p>
            <a:pPr algn="ctr"/>
            <a:r>
              <a:rPr lang="en-US" sz="1600" b="1">
                <a:solidFill>
                  <a:schemeClr val="accent1"/>
                </a:solidFill>
                <a:latin typeface="Avenir Next" panose="020B0503020202020204" pitchFamily="34" charset="0"/>
              </a:rPr>
              <a:t>KEY METRICS</a:t>
            </a:r>
            <a:endParaRPr lang="en-US" sz="1600"/>
          </a:p>
        </p:txBody>
      </p:sp>
      <p:pic>
        <p:nvPicPr>
          <p:cNvPr id="15" name="Picture 14">
            <a:extLst>
              <a:ext uri="{FF2B5EF4-FFF2-40B4-BE49-F238E27FC236}">
                <a16:creationId xmlns:a16="http://schemas.microsoft.com/office/drawing/2014/main" id="{AFBD6B46-C656-6518-A5F9-D02E00A25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7810" y="836114"/>
            <a:ext cx="818551" cy="1003013"/>
          </a:xfrm>
          <a:prstGeom prst="rect">
            <a:avLst/>
          </a:prstGeom>
        </p:spPr>
      </p:pic>
      <p:pic>
        <p:nvPicPr>
          <p:cNvPr id="17" name="Picture 16">
            <a:extLst>
              <a:ext uri="{FF2B5EF4-FFF2-40B4-BE49-F238E27FC236}">
                <a16:creationId xmlns:a16="http://schemas.microsoft.com/office/drawing/2014/main" id="{2DB63A58-FFE7-5273-D847-DCDCAD667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3539" y="836114"/>
            <a:ext cx="818551" cy="1003013"/>
          </a:xfrm>
          <a:prstGeom prst="rect">
            <a:avLst/>
          </a:prstGeom>
        </p:spPr>
      </p:pic>
      <p:pic>
        <p:nvPicPr>
          <p:cNvPr id="19" name="Picture 18">
            <a:extLst>
              <a:ext uri="{FF2B5EF4-FFF2-40B4-BE49-F238E27FC236}">
                <a16:creationId xmlns:a16="http://schemas.microsoft.com/office/drawing/2014/main" id="{55BF5E50-57F0-FC5A-20BD-EE9E72370E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7810" y="2623145"/>
            <a:ext cx="818551" cy="1003013"/>
          </a:xfrm>
          <a:prstGeom prst="rect">
            <a:avLst/>
          </a:prstGeom>
        </p:spPr>
      </p:pic>
      <p:pic>
        <p:nvPicPr>
          <p:cNvPr id="21" name="Picture 20">
            <a:extLst>
              <a:ext uri="{FF2B5EF4-FFF2-40B4-BE49-F238E27FC236}">
                <a16:creationId xmlns:a16="http://schemas.microsoft.com/office/drawing/2014/main" id="{732C6F9D-3C77-7BDF-AE5B-7E4295FAB3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3539" y="2623145"/>
            <a:ext cx="818551" cy="1003013"/>
          </a:xfrm>
          <a:prstGeom prst="rect">
            <a:avLst/>
          </a:prstGeom>
        </p:spPr>
      </p:pic>
      <p:sp>
        <p:nvSpPr>
          <p:cNvPr id="25" name="TextBox 24">
            <a:extLst>
              <a:ext uri="{FF2B5EF4-FFF2-40B4-BE49-F238E27FC236}">
                <a16:creationId xmlns:a16="http://schemas.microsoft.com/office/drawing/2014/main" id="{386D0A7A-3087-0032-118A-51FB5A38D65C}"/>
              </a:ext>
            </a:extLst>
          </p:cNvPr>
          <p:cNvSpPr txBox="1"/>
          <p:nvPr/>
        </p:nvSpPr>
        <p:spPr>
          <a:xfrm>
            <a:off x="6835437" y="1954117"/>
            <a:ext cx="2163296" cy="531684"/>
          </a:xfrm>
          <a:prstGeom prst="rect">
            <a:avLst/>
          </a:prstGeom>
          <a:noFill/>
        </p:spPr>
        <p:txBody>
          <a:bodyPr wrap="square" lIns="0" tIns="0" rIns="0" bIns="0" rtlCol="0">
            <a:spAutoFit/>
          </a:bodyPr>
          <a:lstStyle/>
          <a:p>
            <a:pPr algn="ctr">
              <a:lnSpc>
                <a:spcPct val="90000"/>
              </a:lnSpc>
            </a:pPr>
            <a:r>
              <a:rPr lang="en-US" sz="2400" b="1">
                <a:solidFill>
                  <a:schemeClr val="accent1">
                    <a:lumMod val="75000"/>
                  </a:schemeClr>
                </a:solidFill>
                <a:latin typeface="Avenir Black" panose="02000503020000020003" pitchFamily="2" charset="0"/>
              </a:rPr>
              <a:t>2</a:t>
            </a:r>
          </a:p>
          <a:p>
            <a:pPr algn="ctr">
              <a:lnSpc>
                <a:spcPct val="90000"/>
              </a:lnSpc>
            </a:pPr>
            <a:r>
              <a:rPr lang="en-US" sz="1400">
                <a:solidFill>
                  <a:schemeClr val="tx2"/>
                </a:solidFill>
                <a:latin typeface="Avenir Next Condensed" panose="020B0506020202020204" pitchFamily="34" charset="0"/>
              </a:rPr>
              <a:t>COUNTRIES</a:t>
            </a:r>
          </a:p>
        </p:txBody>
      </p:sp>
      <p:sp>
        <p:nvSpPr>
          <p:cNvPr id="26" name="TextBox 25">
            <a:extLst>
              <a:ext uri="{FF2B5EF4-FFF2-40B4-BE49-F238E27FC236}">
                <a16:creationId xmlns:a16="http://schemas.microsoft.com/office/drawing/2014/main" id="{2F8D8AA9-1525-3814-F9BC-2FF5B7F72402}"/>
              </a:ext>
            </a:extLst>
          </p:cNvPr>
          <p:cNvSpPr txBox="1"/>
          <p:nvPr/>
        </p:nvSpPr>
        <p:spPr>
          <a:xfrm>
            <a:off x="8851166" y="1954117"/>
            <a:ext cx="2163296" cy="531684"/>
          </a:xfrm>
          <a:prstGeom prst="rect">
            <a:avLst/>
          </a:prstGeom>
          <a:noFill/>
        </p:spPr>
        <p:txBody>
          <a:bodyPr wrap="square" lIns="0" tIns="0" rIns="0" bIns="0" rtlCol="0">
            <a:spAutoFit/>
          </a:bodyPr>
          <a:lstStyle/>
          <a:p>
            <a:pPr algn="ctr">
              <a:lnSpc>
                <a:spcPct val="90000"/>
              </a:lnSpc>
            </a:pPr>
            <a:r>
              <a:rPr lang="en-US" sz="2400" b="1">
                <a:solidFill>
                  <a:schemeClr val="accent1">
                    <a:lumMod val="75000"/>
                  </a:schemeClr>
                </a:solidFill>
                <a:latin typeface="Avenir Black" panose="02000503020000020003" pitchFamily="2" charset="0"/>
              </a:rPr>
              <a:t>3</a:t>
            </a:r>
          </a:p>
          <a:p>
            <a:pPr algn="ctr">
              <a:lnSpc>
                <a:spcPct val="90000"/>
              </a:lnSpc>
            </a:pPr>
            <a:r>
              <a:rPr lang="en-US" sz="1400">
                <a:solidFill>
                  <a:schemeClr val="tx2"/>
                </a:solidFill>
                <a:latin typeface="Avenir Next Condensed" panose="020B0506020202020204" pitchFamily="34" charset="0"/>
              </a:rPr>
              <a:t>CITIES</a:t>
            </a:r>
          </a:p>
        </p:txBody>
      </p:sp>
      <p:sp>
        <p:nvSpPr>
          <p:cNvPr id="27" name="TextBox 26">
            <a:extLst>
              <a:ext uri="{FF2B5EF4-FFF2-40B4-BE49-F238E27FC236}">
                <a16:creationId xmlns:a16="http://schemas.microsoft.com/office/drawing/2014/main" id="{7B978EA1-7632-05B7-EA0B-63E7F55A723C}"/>
              </a:ext>
            </a:extLst>
          </p:cNvPr>
          <p:cNvSpPr txBox="1"/>
          <p:nvPr/>
        </p:nvSpPr>
        <p:spPr>
          <a:xfrm>
            <a:off x="6824377" y="3737956"/>
            <a:ext cx="2185416" cy="531684"/>
          </a:xfrm>
          <a:prstGeom prst="rect">
            <a:avLst/>
          </a:prstGeom>
          <a:noFill/>
        </p:spPr>
        <p:txBody>
          <a:bodyPr wrap="square" lIns="0" tIns="0" rIns="0" bIns="0" rtlCol="0">
            <a:spAutoFit/>
          </a:bodyPr>
          <a:lstStyle/>
          <a:p>
            <a:pPr algn="ctr">
              <a:lnSpc>
                <a:spcPct val="90000"/>
              </a:lnSpc>
            </a:pPr>
            <a:r>
              <a:rPr lang="en-US" sz="2400" b="1">
                <a:solidFill>
                  <a:schemeClr val="accent1">
                    <a:lumMod val="75000"/>
                  </a:schemeClr>
                </a:solidFill>
                <a:latin typeface="Avenir Black" panose="02000503020000020003" pitchFamily="2" charset="0"/>
              </a:rPr>
              <a:t>898</a:t>
            </a:r>
          </a:p>
          <a:p>
            <a:pPr algn="ctr">
              <a:lnSpc>
                <a:spcPct val="90000"/>
              </a:lnSpc>
            </a:pPr>
            <a:r>
              <a:rPr lang="en-US" sz="1400">
                <a:solidFill>
                  <a:schemeClr val="tx2"/>
                </a:solidFill>
                <a:latin typeface="Avenir Next Condensed" panose="020B0506020202020204" pitchFamily="34" charset="0"/>
              </a:rPr>
              <a:t>SCHOOLS</a:t>
            </a:r>
          </a:p>
        </p:txBody>
      </p:sp>
      <p:sp>
        <p:nvSpPr>
          <p:cNvPr id="28" name="TextBox 27">
            <a:extLst>
              <a:ext uri="{FF2B5EF4-FFF2-40B4-BE49-F238E27FC236}">
                <a16:creationId xmlns:a16="http://schemas.microsoft.com/office/drawing/2014/main" id="{154F7ED7-CEFD-BE96-F575-C766360AE0D7}"/>
              </a:ext>
            </a:extLst>
          </p:cNvPr>
          <p:cNvSpPr txBox="1"/>
          <p:nvPr/>
        </p:nvSpPr>
        <p:spPr>
          <a:xfrm>
            <a:off x="8840106" y="3737956"/>
            <a:ext cx="2185416" cy="531684"/>
          </a:xfrm>
          <a:prstGeom prst="rect">
            <a:avLst/>
          </a:prstGeom>
          <a:noFill/>
        </p:spPr>
        <p:txBody>
          <a:bodyPr wrap="square" lIns="0" tIns="0" rIns="0" bIns="0" rtlCol="0">
            <a:spAutoFit/>
          </a:bodyPr>
          <a:lstStyle/>
          <a:p>
            <a:pPr algn="ctr">
              <a:lnSpc>
                <a:spcPct val="90000"/>
              </a:lnSpc>
            </a:pPr>
            <a:r>
              <a:rPr lang="en-US" sz="2400" b="1">
                <a:solidFill>
                  <a:schemeClr val="accent1">
                    <a:lumMod val="75000"/>
                  </a:schemeClr>
                </a:solidFill>
                <a:latin typeface="Avenir Black" panose="02000503020000020003" pitchFamily="2" charset="0"/>
              </a:rPr>
              <a:t>854,000</a:t>
            </a:r>
          </a:p>
          <a:p>
            <a:pPr algn="ctr">
              <a:lnSpc>
                <a:spcPct val="90000"/>
              </a:lnSpc>
            </a:pPr>
            <a:r>
              <a:rPr lang="en-US" sz="1400">
                <a:solidFill>
                  <a:schemeClr val="tx2"/>
                </a:solidFill>
                <a:latin typeface="Avenir Next Condensed" panose="020B0506020202020204" pitchFamily="34" charset="0"/>
              </a:rPr>
              <a:t>STUDENTS &amp; STAFF BENEFITTED</a:t>
            </a:r>
          </a:p>
        </p:txBody>
      </p:sp>
      <p:cxnSp>
        <p:nvCxnSpPr>
          <p:cNvPr id="29" name="Straight Connector 28">
            <a:extLst>
              <a:ext uri="{FF2B5EF4-FFF2-40B4-BE49-F238E27FC236}">
                <a16:creationId xmlns:a16="http://schemas.microsoft.com/office/drawing/2014/main" id="{9A9C7883-D96C-6599-5601-DEF08F5F27D1}"/>
              </a:ext>
            </a:extLst>
          </p:cNvPr>
          <p:cNvCxnSpPr>
            <a:cxnSpLocks/>
          </p:cNvCxnSpPr>
          <p:nvPr/>
        </p:nvCxnSpPr>
        <p:spPr>
          <a:xfrm flipH="1">
            <a:off x="6709554" y="62630"/>
            <a:ext cx="4416552" cy="0"/>
          </a:xfrm>
          <a:prstGeom prst="line">
            <a:avLst/>
          </a:prstGeom>
          <a:ln w="127000">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834AF357-4101-AA63-B037-74137C640490}"/>
              </a:ext>
            </a:extLst>
          </p:cNvPr>
          <p:cNvSpPr txBox="1">
            <a:spLocks/>
          </p:cNvSpPr>
          <p:nvPr/>
        </p:nvSpPr>
        <p:spPr>
          <a:xfrm>
            <a:off x="8610600" y="6478588"/>
            <a:ext cx="3581400" cy="365125"/>
          </a:xfrm>
          <a:prstGeom prst="rect">
            <a:avLst/>
          </a:prstGeom>
        </p:spPr>
        <p:txBody>
          <a:bodyPr vert="horz" wrap="none" lIns="182880" tIns="228600" rIns="182880" bIns="228600" rtlCol="0" anchor="ctr"/>
          <a:lstStyle>
            <a:defPPr>
              <a:defRPr lang="en-US"/>
            </a:defPPr>
            <a:lvl1pPr marL="0" algn="r" defTabSz="914400" rtl="0" eaLnBrk="1" latinLnBrk="0" hangingPunct="1">
              <a:defRPr sz="1200" b="0" i="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2B0B4-1B52-8F4F-A521-6FA75CCDE588}" type="slidenum">
              <a:rPr lang="en-US" smtClean="0">
                <a:solidFill>
                  <a:schemeClr val="tx1">
                    <a:lumMod val="50000"/>
                    <a:lumOff val="50000"/>
                  </a:schemeClr>
                </a:solidFill>
              </a:rPr>
              <a:pPr/>
              <a:t>3</a:t>
            </a:fld>
            <a:endParaRPr lang="en-US">
              <a:solidFill>
                <a:schemeClr val="tx1">
                  <a:lumMod val="50000"/>
                  <a:lumOff val="50000"/>
                </a:schemeClr>
              </a:solidFill>
            </a:endParaRPr>
          </a:p>
        </p:txBody>
      </p:sp>
    </p:spTree>
    <p:extLst>
      <p:ext uri="{BB962C8B-B14F-4D97-AF65-F5344CB8AC3E}">
        <p14:creationId xmlns:p14="http://schemas.microsoft.com/office/powerpoint/2010/main" val="236054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4467-230F-E791-C880-ADA09352EC7F}"/>
              </a:ext>
            </a:extLst>
          </p:cNvPr>
          <p:cNvSpPr>
            <a:spLocks noGrp="1"/>
          </p:cNvSpPr>
          <p:nvPr>
            <p:ph type="title"/>
          </p:nvPr>
        </p:nvSpPr>
        <p:spPr/>
        <p:txBody>
          <a:bodyPr/>
          <a:lstStyle/>
          <a:p>
            <a:r>
              <a:rPr lang="en-US" dirty="0">
                <a:latin typeface="Avenir Black" panose="020B0803020203020204" pitchFamily="34" charset="0"/>
              </a:rPr>
              <a:t>Our Impacts to date</a:t>
            </a:r>
          </a:p>
        </p:txBody>
      </p:sp>
      <p:sp>
        <p:nvSpPr>
          <p:cNvPr id="10" name="TextBox 9">
            <a:extLst>
              <a:ext uri="{FF2B5EF4-FFF2-40B4-BE49-F238E27FC236}">
                <a16:creationId xmlns:a16="http://schemas.microsoft.com/office/drawing/2014/main" id="{0EB21149-78C0-72C1-3E31-5B58E0F4622D}"/>
              </a:ext>
            </a:extLst>
          </p:cNvPr>
          <p:cNvSpPr txBox="1"/>
          <p:nvPr/>
        </p:nvSpPr>
        <p:spPr>
          <a:xfrm>
            <a:off x="308345" y="2763590"/>
            <a:ext cx="2556710" cy="646331"/>
          </a:xfrm>
          <a:prstGeom prst="rect">
            <a:avLst/>
          </a:prstGeom>
          <a:noFill/>
        </p:spPr>
        <p:txBody>
          <a:bodyPr wrap="square" lIns="0" rIns="0" rtlCol="0">
            <a:spAutoFit/>
          </a:bodyPr>
          <a:lstStyle/>
          <a:p>
            <a:pPr algn="ctr"/>
            <a:r>
              <a:rPr lang="en-US" b="1" dirty="0">
                <a:solidFill>
                  <a:schemeClr val="accent1"/>
                </a:solidFill>
                <a:latin typeface="Avenir Black" panose="020B0803020203020204" pitchFamily="34" charset="0"/>
              </a:rPr>
              <a:t>3% increase in </a:t>
            </a:r>
            <a:br>
              <a:rPr lang="en-US" b="1" dirty="0">
                <a:solidFill>
                  <a:schemeClr val="accent1"/>
                </a:solidFill>
                <a:latin typeface="Avenir Black" panose="020B0803020203020204" pitchFamily="34" charset="0"/>
              </a:rPr>
            </a:br>
            <a:r>
              <a:rPr lang="en-US" b="1" dirty="0">
                <a:solidFill>
                  <a:schemeClr val="accent1"/>
                </a:solidFill>
                <a:latin typeface="Avenir Black" panose="020B0803020203020204" pitchFamily="34" charset="0"/>
              </a:rPr>
              <a:t>girls’ self-efficacy</a:t>
            </a:r>
          </a:p>
        </p:txBody>
      </p:sp>
      <p:sp>
        <p:nvSpPr>
          <p:cNvPr id="11" name="TextBox 10">
            <a:extLst>
              <a:ext uri="{FF2B5EF4-FFF2-40B4-BE49-F238E27FC236}">
                <a16:creationId xmlns:a16="http://schemas.microsoft.com/office/drawing/2014/main" id="{58875889-C56A-696E-2C94-D2E3DB1E5FED}"/>
              </a:ext>
            </a:extLst>
          </p:cNvPr>
          <p:cNvSpPr txBox="1"/>
          <p:nvPr/>
        </p:nvSpPr>
        <p:spPr>
          <a:xfrm>
            <a:off x="3163466" y="2763590"/>
            <a:ext cx="2514600" cy="646331"/>
          </a:xfrm>
          <a:prstGeom prst="rect">
            <a:avLst/>
          </a:prstGeom>
          <a:noFill/>
        </p:spPr>
        <p:txBody>
          <a:bodyPr wrap="square" lIns="0" rIns="0" rtlCol="0">
            <a:spAutoFit/>
          </a:bodyPr>
          <a:lstStyle/>
          <a:p>
            <a:pPr algn="ctr"/>
            <a:r>
              <a:rPr lang="en-US" b="1" dirty="0">
                <a:solidFill>
                  <a:schemeClr val="accent1"/>
                </a:solidFill>
                <a:latin typeface="Avenir Black" panose="020B0803020203020204" pitchFamily="34" charset="0"/>
              </a:rPr>
              <a:t>33% reduction in </a:t>
            </a:r>
            <a:br>
              <a:rPr lang="en-US" b="1" dirty="0">
                <a:solidFill>
                  <a:schemeClr val="accent1"/>
                </a:solidFill>
                <a:latin typeface="Avenir Black" panose="020B0803020203020204" pitchFamily="34" charset="0"/>
              </a:rPr>
            </a:br>
            <a:r>
              <a:rPr lang="en-US" b="1" dirty="0">
                <a:solidFill>
                  <a:schemeClr val="accent1"/>
                </a:solidFill>
                <a:latin typeface="Avenir Black" panose="020B0803020203020204" pitchFamily="34" charset="0"/>
              </a:rPr>
              <a:t>KG absences</a:t>
            </a:r>
          </a:p>
        </p:txBody>
      </p:sp>
      <p:sp>
        <p:nvSpPr>
          <p:cNvPr id="12" name="TextBox 11">
            <a:extLst>
              <a:ext uri="{FF2B5EF4-FFF2-40B4-BE49-F238E27FC236}">
                <a16:creationId xmlns:a16="http://schemas.microsoft.com/office/drawing/2014/main" id="{B6466922-D583-83CC-AA7B-C341FA27FDFE}"/>
              </a:ext>
            </a:extLst>
          </p:cNvPr>
          <p:cNvSpPr txBox="1"/>
          <p:nvPr/>
        </p:nvSpPr>
        <p:spPr>
          <a:xfrm>
            <a:off x="5808672" y="2763590"/>
            <a:ext cx="2865948" cy="646331"/>
          </a:xfrm>
          <a:prstGeom prst="rect">
            <a:avLst/>
          </a:prstGeom>
          <a:noFill/>
        </p:spPr>
        <p:txBody>
          <a:bodyPr wrap="square" lIns="0" rIns="0" rtlCol="0">
            <a:spAutoFit/>
          </a:bodyPr>
          <a:lstStyle/>
          <a:p>
            <a:pPr algn="ctr"/>
            <a:r>
              <a:rPr lang="en-US" b="1" dirty="0">
                <a:solidFill>
                  <a:schemeClr val="accent1"/>
                </a:solidFill>
                <a:latin typeface="Avenir Black" panose="020B0803020203020204" pitchFamily="34" charset="0"/>
              </a:rPr>
              <a:t>22% increase in observed handwashing</a:t>
            </a:r>
          </a:p>
        </p:txBody>
      </p:sp>
      <p:sp>
        <p:nvSpPr>
          <p:cNvPr id="13" name="TextBox 12">
            <a:extLst>
              <a:ext uri="{FF2B5EF4-FFF2-40B4-BE49-F238E27FC236}">
                <a16:creationId xmlns:a16="http://schemas.microsoft.com/office/drawing/2014/main" id="{4D18A3F4-0BB6-4052-0A77-CF4EBF6B17FE}"/>
              </a:ext>
            </a:extLst>
          </p:cNvPr>
          <p:cNvSpPr txBox="1"/>
          <p:nvPr/>
        </p:nvSpPr>
        <p:spPr>
          <a:xfrm>
            <a:off x="9028535" y="2763590"/>
            <a:ext cx="2745530" cy="646331"/>
          </a:xfrm>
          <a:prstGeom prst="rect">
            <a:avLst/>
          </a:prstGeom>
          <a:noFill/>
        </p:spPr>
        <p:txBody>
          <a:bodyPr wrap="square" lIns="0" rIns="0" rtlCol="0">
            <a:spAutoFit/>
          </a:bodyPr>
          <a:lstStyle/>
          <a:p>
            <a:pPr algn="ctr"/>
            <a:r>
              <a:rPr lang="en-US" b="1" dirty="0">
                <a:solidFill>
                  <a:schemeClr val="accent1"/>
                </a:solidFill>
                <a:latin typeface="Avenir Black" panose="020B0803020203020204" pitchFamily="34" charset="0"/>
              </a:rPr>
              <a:t>Lower rates of diarrheal disease &amp; absences </a:t>
            </a:r>
          </a:p>
        </p:txBody>
      </p:sp>
      <p:pic>
        <p:nvPicPr>
          <p:cNvPr id="16" name="Picture 15" descr="A person washing their hands&#10;&#10;Description automatically generated with medium confidence">
            <a:extLst>
              <a:ext uri="{FF2B5EF4-FFF2-40B4-BE49-F238E27FC236}">
                <a16:creationId xmlns:a16="http://schemas.microsoft.com/office/drawing/2014/main" id="{E61B1DBB-BF12-8BDB-59E2-C27CDC8247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640" y="5202339"/>
            <a:ext cx="1821111" cy="1214074"/>
          </a:xfrm>
          <a:prstGeom prst="rect">
            <a:avLst/>
          </a:prstGeom>
        </p:spPr>
      </p:pic>
      <p:pic>
        <p:nvPicPr>
          <p:cNvPr id="18" name="Picture 17" descr="A child drinking water from a faucet&#10;&#10;Description automatically generated with medium confidence">
            <a:extLst>
              <a:ext uri="{FF2B5EF4-FFF2-40B4-BE49-F238E27FC236}">
                <a16:creationId xmlns:a16="http://schemas.microsoft.com/office/drawing/2014/main" id="{717E3EB3-ADDF-F59E-78A1-A9B9BA35CC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0435" y="5202339"/>
            <a:ext cx="1800209" cy="1200139"/>
          </a:xfrm>
          <a:prstGeom prst="rect">
            <a:avLst/>
          </a:prstGeom>
        </p:spPr>
      </p:pic>
      <p:pic>
        <p:nvPicPr>
          <p:cNvPr id="20" name="Picture 19" descr="A picture containing person, clothing, person, suit&#10;&#10;Description automatically generated">
            <a:extLst>
              <a:ext uri="{FF2B5EF4-FFF2-40B4-BE49-F238E27FC236}">
                <a16:creationId xmlns:a16="http://schemas.microsoft.com/office/drawing/2014/main" id="{9876D8C7-3F57-DFBC-B3B7-DE436D1030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4304" y="5202339"/>
            <a:ext cx="1821111" cy="1214074"/>
          </a:xfrm>
          <a:prstGeom prst="rect">
            <a:avLst/>
          </a:prstGeom>
        </p:spPr>
      </p:pic>
      <p:pic>
        <p:nvPicPr>
          <p:cNvPr id="22" name="Picture 21" descr="A picture containing clothing, person, footwear, human face&#10;&#10;Description automatically generated">
            <a:extLst>
              <a:ext uri="{FF2B5EF4-FFF2-40B4-BE49-F238E27FC236}">
                <a16:creationId xmlns:a16="http://schemas.microsoft.com/office/drawing/2014/main" id="{B4E00646-0CD6-3074-D3E5-7EF3B35B4C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8404" y="5202339"/>
            <a:ext cx="808371" cy="1214074"/>
          </a:xfrm>
          <a:prstGeom prst="rect">
            <a:avLst/>
          </a:prstGeom>
        </p:spPr>
      </p:pic>
      <p:pic>
        <p:nvPicPr>
          <p:cNvPr id="24" name="Picture 23" descr="A person drinking water from a glass&#10;&#10;Description automatically generated with medium confidence">
            <a:extLst>
              <a:ext uri="{FF2B5EF4-FFF2-40B4-BE49-F238E27FC236}">
                <a16:creationId xmlns:a16="http://schemas.microsoft.com/office/drawing/2014/main" id="{1611154E-3BA7-98B9-99E3-EA3DF2B417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8958" y="5202339"/>
            <a:ext cx="809383" cy="1214075"/>
          </a:xfrm>
          <a:prstGeom prst="rect">
            <a:avLst/>
          </a:prstGeom>
        </p:spPr>
      </p:pic>
      <p:pic>
        <p:nvPicPr>
          <p:cNvPr id="26" name="Picture 25" descr="A picture containing clothing, child, person, blue&#10;&#10;Description automatically generated">
            <a:extLst>
              <a:ext uri="{FF2B5EF4-FFF2-40B4-BE49-F238E27FC236}">
                <a16:creationId xmlns:a16="http://schemas.microsoft.com/office/drawing/2014/main" id="{79BB95C6-9249-BA77-19AE-7826E3DEF1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0848" y="5202339"/>
            <a:ext cx="1766891" cy="1176589"/>
          </a:xfrm>
          <a:prstGeom prst="rect">
            <a:avLst/>
          </a:prstGeom>
        </p:spPr>
      </p:pic>
      <p:pic>
        <p:nvPicPr>
          <p:cNvPr id="28" name="Picture 27" descr="A close-up of hands pouring water&#10;&#10;Description automatically generated with medium confidence">
            <a:extLst>
              <a:ext uri="{FF2B5EF4-FFF2-40B4-BE49-F238E27FC236}">
                <a16:creationId xmlns:a16="http://schemas.microsoft.com/office/drawing/2014/main" id="{8973B94C-4C92-E97F-0567-36B57ADEC1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66171" y="5202339"/>
            <a:ext cx="789311" cy="1185449"/>
          </a:xfrm>
          <a:prstGeom prst="rect">
            <a:avLst/>
          </a:prstGeom>
        </p:spPr>
      </p:pic>
      <p:pic>
        <p:nvPicPr>
          <p:cNvPr id="30" name="Picture 29" descr="A person in a white coat sitting at a desk&#10;&#10;Description automatically generated with medium confidence">
            <a:extLst>
              <a:ext uri="{FF2B5EF4-FFF2-40B4-BE49-F238E27FC236}">
                <a16:creationId xmlns:a16="http://schemas.microsoft.com/office/drawing/2014/main" id="{EE860189-4596-C2FB-5274-97EB5FC05A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63996" y="5202339"/>
            <a:ext cx="1764883" cy="1176589"/>
          </a:xfrm>
          <a:prstGeom prst="rect">
            <a:avLst/>
          </a:prstGeom>
        </p:spPr>
      </p:pic>
      <p:cxnSp>
        <p:nvCxnSpPr>
          <p:cNvPr id="3" name="Straight Connector 2">
            <a:extLst>
              <a:ext uri="{FF2B5EF4-FFF2-40B4-BE49-F238E27FC236}">
                <a16:creationId xmlns:a16="http://schemas.microsoft.com/office/drawing/2014/main" id="{CB79FCCB-142B-AFB8-4521-2BFFAE1F4C2C}"/>
              </a:ext>
            </a:extLst>
          </p:cNvPr>
          <p:cNvCxnSpPr>
            <a:cxnSpLocks/>
          </p:cNvCxnSpPr>
          <p:nvPr/>
        </p:nvCxnSpPr>
        <p:spPr>
          <a:xfrm flipH="1">
            <a:off x="0" y="62630"/>
            <a:ext cx="121920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75810F-FE87-E892-C863-9AA7DA5E2454}"/>
              </a:ext>
            </a:extLst>
          </p:cNvPr>
          <p:cNvSpPr txBox="1"/>
          <p:nvPr/>
        </p:nvSpPr>
        <p:spPr>
          <a:xfrm>
            <a:off x="0" y="1091249"/>
            <a:ext cx="12192000" cy="1184940"/>
          </a:xfrm>
          <a:prstGeom prst="rect">
            <a:avLst/>
          </a:prstGeom>
          <a:noFill/>
        </p:spPr>
        <p:txBody>
          <a:bodyPr wrap="square" rtlCol="0">
            <a:spAutoFit/>
          </a:bodyPr>
          <a:lstStyle/>
          <a:p>
            <a:pPr algn="ctr">
              <a:lnSpc>
                <a:spcPct val="120000"/>
              </a:lnSpc>
            </a:pPr>
            <a:r>
              <a:rPr lang="en-US" sz="2000" b="1" dirty="0">
                <a:solidFill>
                  <a:schemeClr val="accent1"/>
                </a:solidFill>
                <a:latin typeface="Avenir Medium" panose="02000603020000020003" pitchFamily="2" charset="0"/>
              </a:rPr>
              <a:t>The London School of Hygiene and Tropical Medicine found a </a:t>
            </a:r>
          </a:p>
          <a:p>
            <a:pPr algn="ctr">
              <a:lnSpc>
                <a:spcPct val="120000"/>
              </a:lnSpc>
            </a:pPr>
            <a:r>
              <a:rPr lang="en-US" sz="2000" b="1" dirty="0">
                <a:solidFill>
                  <a:schemeClr val="tx1">
                    <a:lumMod val="90000"/>
                    <a:lumOff val="10000"/>
                  </a:schemeClr>
                </a:solidFill>
                <a:latin typeface="Avenir Medium" panose="02000603020000020003" pitchFamily="2" charset="0"/>
              </a:rPr>
              <a:t>17% reduction in respiratory illness </a:t>
            </a:r>
          </a:p>
          <a:p>
            <a:pPr algn="ctr">
              <a:lnSpc>
                <a:spcPct val="120000"/>
              </a:lnSpc>
            </a:pPr>
            <a:r>
              <a:rPr lang="en-US" sz="2000" b="1" dirty="0">
                <a:solidFill>
                  <a:schemeClr val="accent1"/>
                </a:solidFill>
                <a:latin typeface="Avenir Medium" panose="02000603020000020003" pitchFamily="2" charset="0"/>
              </a:rPr>
              <a:t>at Splash intervention schools attributed to Splash’s WASH in Schools program.</a:t>
            </a:r>
          </a:p>
        </p:txBody>
      </p:sp>
      <p:cxnSp>
        <p:nvCxnSpPr>
          <p:cNvPr id="8" name="Straight Connector 7">
            <a:extLst>
              <a:ext uri="{FF2B5EF4-FFF2-40B4-BE49-F238E27FC236}">
                <a16:creationId xmlns:a16="http://schemas.microsoft.com/office/drawing/2014/main" id="{2B779248-51DF-8A29-8810-9B12B490F196}"/>
              </a:ext>
            </a:extLst>
          </p:cNvPr>
          <p:cNvCxnSpPr>
            <a:cxnSpLocks/>
          </p:cNvCxnSpPr>
          <p:nvPr/>
        </p:nvCxnSpPr>
        <p:spPr>
          <a:xfrm flipH="1">
            <a:off x="422545" y="2424830"/>
            <a:ext cx="11413855"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52558BE7-2ED1-45F7-43C4-772D3EE727D5}"/>
              </a:ext>
            </a:extLst>
          </p:cNvPr>
          <p:cNvSpPr txBox="1">
            <a:spLocks/>
          </p:cNvSpPr>
          <p:nvPr/>
        </p:nvSpPr>
        <p:spPr>
          <a:xfrm>
            <a:off x="8610600" y="6478588"/>
            <a:ext cx="3581400" cy="365125"/>
          </a:xfrm>
          <a:prstGeom prst="rect">
            <a:avLst/>
          </a:prstGeom>
        </p:spPr>
        <p:txBody>
          <a:bodyPr vert="horz" wrap="none" lIns="182880" tIns="228600" rIns="182880" bIns="228600" rtlCol="0" anchor="ctr"/>
          <a:lstStyle>
            <a:defPPr>
              <a:defRPr lang="en-US"/>
            </a:defPPr>
            <a:lvl1pPr marL="0" algn="r" defTabSz="914400" rtl="0" eaLnBrk="1" latinLnBrk="0" hangingPunct="1">
              <a:defRPr sz="1200" b="0" i="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2B0B4-1B52-8F4F-A521-6FA75CCDE588}" type="slidenum">
              <a:rPr lang="en-US" smtClean="0">
                <a:solidFill>
                  <a:schemeClr val="tx1">
                    <a:lumMod val="50000"/>
                    <a:lumOff val="50000"/>
                  </a:schemeClr>
                </a:solidFill>
              </a:rPr>
              <a:pPr/>
              <a:t>4</a:t>
            </a:fld>
            <a:endParaRPr lang="en-US">
              <a:solidFill>
                <a:schemeClr val="tx1">
                  <a:lumMod val="50000"/>
                  <a:lumOff val="50000"/>
                </a:schemeClr>
              </a:solidFill>
            </a:endParaRPr>
          </a:p>
        </p:txBody>
      </p:sp>
      <p:sp>
        <p:nvSpPr>
          <p:cNvPr id="5" name="TextBox 4">
            <a:extLst>
              <a:ext uri="{FF2B5EF4-FFF2-40B4-BE49-F238E27FC236}">
                <a16:creationId xmlns:a16="http://schemas.microsoft.com/office/drawing/2014/main" id="{7F03E2B7-9631-377D-9F65-4EB588F508E6}"/>
              </a:ext>
            </a:extLst>
          </p:cNvPr>
          <p:cNvSpPr txBox="1"/>
          <p:nvPr/>
        </p:nvSpPr>
        <p:spPr>
          <a:xfrm>
            <a:off x="422545" y="3408434"/>
            <a:ext cx="2395826" cy="1169551"/>
          </a:xfrm>
          <a:prstGeom prst="rect">
            <a:avLst/>
          </a:prstGeom>
          <a:noFill/>
        </p:spPr>
        <p:txBody>
          <a:bodyPr wrap="square" rIns="0">
            <a:spAutoFit/>
          </a:bodyPr>
          <a:lstStyle/>
          <a:p>
            <a:pPr algn="ctr"/>
            <a:r>
              <a:rPr lang="en-US" sz="1400" dirty="0">
                <a:effectLst/>
                <a:latin typeface="Avenir Book" panose="02000503020000020003" pitchFamily="2" charset="0"/>
              </a:rPr>
              <a:t>The study found a small but statistically significant increase in menstrual hygiene self-efficacy of </a:t>
            </a:r>
            <a:br>
              <a:rPr lang="en-US" sz="1400" dirty="0">
                <a:effectLst/>
                <a:latin typeface="Avenir Book" panose="02000503020000020003" pitchFamily="2" charset="0"/>
              </a:rPr>
            </a:br>
            <a:r>
              <a:rPr lang="en-US" sz="1400" dirty="0">
                <a:effectLst/>
                <a:latin typeface="Avenir Book" panose="02000503020000020003" pitchFamily="2" charset="0"/>
              </a:rPr>
              <a:t>3.4 points on a 0-100 scale.</a:t>
            </a:r>
          </a:p>
        </p:txBody>
      </p:sp>
      <p:sp>
        <p:nvSpPr>
          <p:cNvPr id="9" name="TextBox 8">
            <a:extLst>
              <a:ext uri="{FF2B5EF4-FFF2-40B4-BE49-F238E27FC236}">
                <a16:creationId xmlns:a16="http://schemas.microsoft.com/office/drawing/2014/main" id="{A23E6485-CD5F-57E0-83E2-C69B35792D18}"/>
              </a:ext>
            </a:extLst>
          </p:cNvPr>
          <p:cNvSpPr txBox="1"/>
          <p:nvPr/>
        </p:nvSpPr>
        <p:spPr>
          <a:xfrm>
            <a:off x="3387383" y="3408434"/>
            <a:ext cx="2134111" cy="1169529"/>
          </a:xfrm>
          <a:prstGeom prst="rect">
            <a:avLst/>
          </a:prstGeom>
          <a:noFill/>
        </p:spPr>
        <p:txBody>
          <a:bodyPr wrap="square" rIns="0">
            <a:spAutoFit/>
          </a:bodyPr>
          <a:lstStyle/>
          <a:p>
            <a:pPr algn="ctr"/>
            <a:r>
              <a:rPr lang="en-US" sz="1400" dirty="0">
                <a:latin typeface="Avenir Book" panose="02000503020000020003" pitchFamily="2" charset="0"/>
              </a:rPr>
              <a:t>The study found a statistically significant 33% reduction in care-giver reported absence in the KG study.</a:t>
            </a:r>
          </a:p>
        </p:txBody>
      </p:sp>
      <p:sp>
        <p:nvSpPr>
          <p:cNvPr id="15" name="TextBox 14">
            <a:extLst>
              <a:ext uri="{FF2B5EF4-FFF2-40B4-BE49-F238E27FC236}">
                <a16:creationId xmlns:a16="http://schemas.microsoft.com/office/drawing/2014/main" id="{08FD6CF4-A693-9C6F-4FAE-F4510D624832}"/>
              </a:ext>
            </a:extLst>
          </p:cNvPr>
          <p:cNvSpPr txBox="1"/>
          <p:nvPr/>
        </p:nvSpPr>
        <p:spPr>
          <a:xfrm>
            <a:off x="6101309" y="3408434"/>
            <a:ext cx="2398890" cy="1271887"/>
          </a:xfrm>
          <a:prstGeom prst="rect">
            <a:avLst/>
          </a:prstGeom>
          <a:noFill/>
        </p:spPr>
        <p:txBody>
          <a:bodyPr wrap="square" rIns="0">
            <a:spAutoFit/>
          </a:bodyPr>
          <a:lstStyle/>
          <a:p>
            <a:pPr algn="ctr">
              <a:lnSpc>
                <a:spcPct val="110000"/>
              </a:lnSpc>
            </a:pPr>
            <a:r>
              <a:rPr lang="en-US" sz="1400" dirty="0">
                <a:latin typeface="Avenir Book" panose="02000503020000020003" pitchFamily="2" charset="0"/>
              </a:rPr>
              <a:t>58% of students in Addis and 70% in Kolkata wash their hands with soap – a 22% increase since project began. </a:t>
            </a:r>
          </a:p>
        </p:txBody>
      </p:sp>
      <p:sp>
        <p:nvSpPr>
          <p:cNvPr id="23" name="TextBox 22">
            <a:extLst>
              <a:ext uri="{FF2B5EF4-FFF2-40B4-BE49-F238E27FC236}">
                <a16:creationId xmlns:a16="http://schemas.microsoft.com/office/drawing/2014/main" id="{7B8BFE38-9D5A-84F3-44E6-136A3F542F30}"/>
              </a:ext>
            </a:extLst>
          </p:cNvPr>
          <p:cNvSpPr txBox="1"/>
          <p:nvPr/>
        </p:nvSpPr>
        <p:spPr>
          <a:xfrm>
            <a:off x="9372115" y="3408434"/>
            <a:ext cx="2234453" cy="1600438"/>
          </a:xfrm>
          <a:prstGeom prst="rect">
            <a:avLst/>
          </a:prstGeom>
          <a:noFill/>
        </p:spPr>
        <p:txBody>
          <a:bodyPr wrap="square" rIns="0">
            <a:spAutoFit/>
          </a:bodyPr>
          <a:lstStyle/>
          <a:p>
            <a:pPr algn="ctr"/>
            <a:r>
              <a:rPr lang="en-US" sz="1400" dirty="0">
                <a:latin typeface="Avenir Book" panose="02000503020000020003" pitchFamily="2" charset="0"/>
              </a:rPr>
              <a:t>There were significantly lower rates of both diarrheal disease and school absences at baseline among both groups - making it harder to see impacts.</a:t>
            </a:r>
          </a:p>
        </p:txBody>
      </p:sp>
    </p:spTree>
    <p:extLst>
      <p:ext uri="{BB962C8B-B14F-4D97-AF65-F5344CB8AC3E}">
        <p14:creationId xmlns:p14="http://schemas.microsoft.com/office/powerpoint/2010/main" val="3737818917"/>
      </p:ext>
    </p:extLst>
  </p:cSld>
  <p:clrMapOvr>
    <a:masterClrMapping/>
  </p:clrMapOvr>
</p:sld>
</file>

<file path=ppt/theme/theme1.xml><?xml version="1.0" encoding="utf-8"?>
<a:theme xmlns:a="http://schemas.openxmlformats.org/drawingml/2006/main" name="Office Theme">
  <a:themeElements>
    <a:clrScheme name="Custom 1">
      <a:dk1>
        <a:srgbClr val="2A3034"/>
      </a:dk1>
      <a:lt1>
        <a:srgbClr val="FFFFFF"/>
      </a:lt1>
      <a:dk2>
        <a:srgbClr val="171819"/>
      </a:dk2>
      <a:lt2>
        <a:srgbClr val="E5E3E3"/>
      </a:lt2>
      <a:accent1>
        <a:srgbClr val="20BCFF"/>
      </a:accent1>
      <a:accent2>
        <a:srgbClr val="F16221"/>
      </a:accent2>
      <a:accent3>
        <a:srgbClr val="0092D2"/>
      </a:accent3>
      <a:accent4>
        <a:srgbClr val="FBAC18"/>
      </a:accent4>
      <a:accent5>
        <a:srgbClr val="09995B"/>
      </a:accent5>
      <a:accent6>
        <a:srgbClr val="005332"/>
      </a:accent6>
      <a:hlink>
        <a:srgbClr val="0092D2"/>
      </a:hlink>
      <a:folHlink>
        <a:srgbClr val="882069"/>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9600" dirty="0" smtClean="0">
            <a:solidFill>
              <a:schemeClr val="bg1"/>
            </a:solidFill>
          </a:defRPr>
        </a:defPPr>
      </a:lstStyle>
    </a:txDef>
  </a:objectDefaults>
  <a:extraClrSchemeLst/>
  <a:extLst>
    <a:ext uri="{05A4C25C-085E-4340-85A3-A5531E510DB2}">
      <thm15:themeFamily xmlns:thm15="http://schemas.microsoft.com/office/thememl/2012/main" name="PowerPoint branded" id="{5DF88ED9-DE32-7B46-927E-8981A0CD82C8}" vid="{37FE4BED-7129-534D-A4F2-C93D4070D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AD529ADFE32746980F54B9BF7DDA7F" ma:contentTypeVersion="18" ma:contentTypeDescription="Create a new document." ma:contentTypeScope="" ma:versionID="be78e0b822272e223ef24751228b63eb">
  <xsd:schema xmlns:xsd="http://www.w3.org/2001/XMLSchema" xmlns:xs="http://www.w3.org/2001/XMLSchema" xmlns:p="http://schemas.microsoft.com/office/2006/metadata/properties" xmlns:ns2="455deade-1121-4955-9e3a-ce18185e69a7" xmlns:ns3="1da3b689-b880-4215-ba61-a2dc56451f85" targetNamespace="http://schemas.microsoft.com/office/2006/metadata/properties" ma:root="true" ma:fieldsID="45a1518116a8c65a2403f2a32b0af963" ns2:_="" ns3:_="">
    <xsd:import namespace="455deade-1121-4955-9e3a-ce18185e69a7"/>
    <xsd:import namespace="1da3b689-b880-4215-ba61-a2dc56451f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deade-1121-4955-9e3a-ce18185e69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4a1718-a0c0-45a7-8087-f9f1128b9a85}" ma:internalName="TaxCatchAll" ma:showField="CatchAllData" ma:web="455deade-1121-4955-9e3a-ce18185e69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a3b689-b880-4215-ba61-a2dc56451f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97527a-1b1d-4df9-8dba-fdd9b974cc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5deade-1121-4955-9e3a-ce18185e69a7" xsi:nil="true"/>
    <lcf76f155ced4ddcb4097134ff3c332f xmlns="1da3b689-b880-4215-ba61-a2dc56451f85">
      <Terms xmlns="http://schemas.microsoft.com/office/infopath/2007/PartnerControls"/>
    </lcf76f155ced4ddcb4097134ff3c332f>
    <MediaLengthInSeconds xmlns="1da3b689-b880-4215-ba61-a2dc56451f85" xsi:nil="true"/>
    <SharedWithUsers xmlns="455deade-1121-4955-9e3a-ce18185e69a7">
      <UserInfo>
        <DisplayName>Lauren Rymer</DisplayName>
        <AccountId>784</AccountId>
        <AccountType/>
      </UserInfo>
      <UserInfo>
        <DisplayName>Alexa Williams</DisplayName>
        <AccountId>235</AccountId>
        <AccountType/>
      </UserInfo>
    </SharedWithUsers>
  </documentManagement>
</p:properties>
</file>

<file path=customXml/itemProps1.xml><?xml version="1.0" encoding="utf-8"?>
<ds:datastoreItem xmlns:ds="http://schemas.openxmlformats.org/officeDocument/2006/customXml" ds:itemID="{AE922E66-BBA1-4500-8E7A-2A9BA9AECCAA}">
  <ds:schemaRefs>
    <ds:schemaRef ds:uri="http://schemas.microsoft.com/sharepoint/v3/contenttype/forms"/>
  </ds:schemaRefs>
</ds:datastoreItem>
</file>

<file path=customXml/itemProps2.xml><?xml version="1.0" encoding="utf-8"?>
<ds:datastoreItem xmlns:ds="http://schemas.openxmlformats.org/officeDocument/2006/customXml" ds:itemID="{4926E539-112B-4DD8-9A6F-EC12A4AC4648}">
  <ds:schemaRefs>
    <ds:schemaRef ds:uri="1da3b689-b880-4215-ba61-a2dc56451f85"/>
    <ds:schemaRef ds:uri="455deade-1121-4955-9e3a-ce18185e69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B31F22-2BCA-45D5-88AE-4DC984C27684}">
  <ds:schemaRefs>
    <ds:schemaRef ds:uri="1da3b689-b880-4215-ba61-a2dc56451f85"/>
    <ds:schemaRef ds:uri="455deade-1121-4955-9e3a-ce18185e69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643</Words>
  <Application>Microsoft Office PowerPoint</Application>
  <PresentationFormat>Widescreen</PresentationFormat>
  <Paragraphs>61</Paragraphs>
  <Slides>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Arial</vt:lpstr>
      <vt:lpstr>Avenir Black</vt:lpstr>
      <vt:lpstr>Avenir Book</vt:lpstr>
      <vt:lpstr>Avenir Medium</vt:lpstr>
      <vt:lpstr>Avenir Next</vt:lpstr>
      <vt:lpstr>Avenir Next Condensed</vt:lpstr>
      <vt:lpstr>Avenir Next Demi Bold</vt:lpstr>
      <vt:lpstr>Avenir Next Heavy</vt:lpstr>
      <vt:lpstr>Calibri</vt:lpstr>
      <vt:lpstr>Georgia</vt:lpstr>
      <vt:lpstr>Office Theme</vt:lpstr>
      <vt:lpstr>Splash</vt:lpstr>
      <vt:lpstr>SCHOOL-CENTERED, CITYWIDE SCALE</vt:lpstr>
      <vt:lpstr>Project WISE Overview</vt:lpstr>
      <vt:lpstr>Our Impacts to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WISE</dc:title>
  <dc:creator>Chris Nicoletti</dc:creator>
  <cp:lastModifiedBy>Lily Young</cp:lastModifiedBy>
  <cp:revision>13</cp:revision>
  <dcterms:created xsi:type="dcterms:W3CDTF">2023-05-26T16:53:16Z</dcterms:created>
  <dcterms:modified xsi:type="dcterms:W3CDTF">2024-10-22T13:57:26Z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0x0101005FAD529ADFE32746980F54B9BF7DDA7F</vt:lpwstr>
  </property>
  <property fmtid="{D5CDD505-2E9C-101B-9397-08002B2CF9AE}" pid="3" name="MediaServiceImageTags">
    <vt:lpwstr/>
  </property>
  <property fmtid="{D5CDD505-2E9C-101B-9397-08002B2CF9AE}" pid="4" name="Order">
    <vt:lpwstr>2806100.00000000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